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5"/>
  </p:sldMasterIdLst>
  <p:notesMasterIdLst>
    <p:notesMasterId r:id="rId56"/>
  </p:notesMasterIdLst>
  <p:sldIdLst>
    <p:sldId id="257" r:id="rId6"/>
    <p:sldId id="354" r:id="rId7"/>
    <p:sldId id="1186" r:id="rId8"/>
    <p:sldId id="1141" r:id="rId9"/>
    <p:sldId id="1046" r:id="rId10"/>
    <p:sldId id="1205" r:id="rId11"/>
    <p:sldId id="1172" r:id="rId12"/>
    <p:sldId id="1183" r:id="rId13"/>
    <p:sldId id="1062" r:id="rId14"/>
    <p:sldId id="1208" r:id="rId15"/>
    <p:sldId id="1207" r:id="rId16"/>
    <p:sldId id="1203" r:id="rId17"/>
    <p:sldId id="1204" r:id="rId18"/>
    <p:sldId id="1118" r:id="rId19"/>
    <p:sldId id="1119" r:id="rId20"/>
    <p:sldId id="1176" r:id="rId21"/>
    <p:sldId id="1189" r:id="rId22"/>
    <p:sldId id="1188" r:id="rId23"/>
    <p:sldId id="1171" r:id="rId24"/>
    <p:sldId id="1019" r:id="rId25"/>
    <p:sldId id="1025" r:id="rId26"/>
    <p:sldId id="1199" r:id="rId27"/>
    <p:sldId id="1201" r:id="rId28"/>
    <p:sldId id="1202" r:id="rId29"/>
    <p:sldId id="1200" r:id="rId30"/>
    <p:sldId id="1206" r:id="rId31"/>
    <p:sldId id="1028" r:id="rId32"/>
    <p:sldId id="1174" r:id="rId33"/>
    <p:sldId id="1197" r:id="rId34"/>
    <p:sldId id="1209" r:id="rId35"/>
    <p:sldId id="1044" r:id="rId36"/>
    <p:sldId id="359" r:id="rId37"/>
    <p:sldId id="1002" r:id="rId38"/>
    <p:sldId id="357" r:id="rId39"/>
    <p:sldId id="355" r:id="rId40"/>
    <p:sldId id="358" r:id="rId41"/>
    <p:sldId id="380" r:id="rId42"/>
    <p:sldId id="362" r:id="rId43"/>
    <p:sldId id="1153" r:id="rId44"/>
    <p:sldId id="1154" r:id="rId45"/>
    <p:sldId id="1086" r:id="rId46"/>
    <p:sldId id="1109" r:id="rId47"/>
    <p:sldId id="259" r:id="rId48"/>
    <p:sldId id="1187" r:id="rId49"/>
    <p:sldId id="1021" r:id="rId50"/>
    <p:sldId id="999" r:id="rId51"/>
    <p:sldId id="258" r:id="rId52"/>
    <p:sldId id="1198" r:id="rId53"/>
    <p:sldId id="1013" r:id="rId54"/>
    <p:sldId id="103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MBIT\pmb" initials="K" lastIdx="2" clrIdx="0">
    <p:extLst>
      <p:ext uri="{19B8F6BF-5375-455C-9EA6-DF929625EA0E}">
        <p15:presenceInfo xmlns:p15="http://schemas.microsoft.com/office/powerpoint/2012/main" userId="KOMBIT\pmb" providerId="None"/>
      </p:ext>
    </p:extLst>
  </p:cmAuthor>
  <p:cmAuthor id="2" name="Aske Walther Sørensen" initials="AWS" lastIdx="1" clrIdx="1">
    <p:extLst>
      <p:ext uri="{19B8F6BF-5375-455C-9EA6-DF929625EA0E}">
        <p15:presenceInfo xmlns:p15="http://schemas.microsoft.com/office/powerpoint/2012/main" userId="S::AWS@kombit.dk::e41c343c-2cfd-4d4f-a1ac-9d1d143c8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9339" autoAdjust="0"/>
  </p:normalViewPr>
  <p:slideViewPr>
    <p:cSldViewPr snapToGrid="0">
      <p:cViewPr varScale="1">
        <p:scale>
          <a:sx n="118" d="100"/>
          <a:sy n="118" d="100"/>
        </p:scale>
        <p:origin x="114" y="1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238E2420-458B-420E-8785-872A8FD62233}"/>
    <pc:docChg chg="undo custSel addSld delSld modSld">
      <pc:chgData name="Aske Walther Sørensen" userId="e41c343c-2cfd-4d4f-a1ac-9d1d143c8b84" providerId="ADAL" clId="{238E2420-458B-420E-8785-872A8FD62233}" dt="2023-04-19T11:54:09.803" v="687" actId="1076"/>
      <pc:docMkLst>
        <pc:docMk/>
      </pc:docMkLst>
      <pc:sldChg chg="modSp mod">
        <pc:chgData name="Aske Walther Sørensen" userId="e41c343c-2cfd-4d4f-a1ac-9d1d143c8b84" providerId="ADAL" clId="{238E2420-458B-420E-8785-872A8FD62233}" dt="2023-04-19T11:22:48.050" v="0" actId="20577"/>
        <pc:sldMkLst>
          <pc:docMk/>
          <pc:sldMk cId="1341376266" sldId="257"/>
        </pc:sldMkLst>
        <pc:spChg chg="mod">
          <ac:chgData name="Aske Walther Sørensen" userId="e41c343c-2cfd-4d4f-a1ac-9d1d143c8b84" providerId="ADAL" clId="{238E2420-458B-420E-8785-872A8FD62233}" dt="2023-04-19T11:22:48.050" v="0" actId="20577"/>
          <ac:spMkLst>
            <pc:docMk/>
            <pc:sldMk cId="1341376266" sldId="257"/>
            <ac:spMk id="2" creationId="{B017115A-5883-4276-BE3B-9F786ED6CF49}"/>
          </ac:spMkLst>
        </pc:spChg>
      </pc:sldChg>
      <pc:sldChg chg="addSp delSp modSp mod">
        <pc:chgData name="Aske Walther Sørensen" userId="e41c343c-2cfd-4d4f-a1ac-9d1d143c8b84" providerId="ADAL" clId="{238E2420-458B-420E-8785-872A8FD62233}" dt="2023-04-19T11:29:21.911" v="125"/>
        <pc:sldMkLst>
          <pc:docMk/>
          <pc:sldMk cId="3973641828" sldId="258"/>
        </pc:sldMkLst>
        <pc:spChg chg="add del">
          <ac:chgData name="Aske Walther Sørensen" userId="e41c343c-2cfd-4d4f-a1ac-9d1d143c8b84" providerId="ADAL" clId="{238E2420-458B-420E-8785-872A8FD62233}" dt="2023-04-19T11:29:17.566" v="124" actId="22"/>
          <ac:spMkLst>
            <pc:docMk/>
            <pc:sldMk cId="3973641828" sldId="258"/>
            <ac:spMk id="5" creationId="{A3D542C6-BC99-10D3-B297-D6D8216AF7BC}"/>
          </ac:spMkLst>
        </pc:spChg>
        <pc:spChg chg="add mod">
          <ac:chgData name="Aske Walther Sørensen" userId="e41c343c-2cfd-4d4f-a1ac-9d1d143c8b84" providerId="ADAL" clId="{238E2420-458B-420E-8785-872A8FD62233}" dt="2023-04-19T11:29:21.911" v="125"/>
          <ac:spMkLst>
            <pc:docMk/>
            <pc:sldMk cId="3973641828" sldId="258"/>
            <ac:spMk id="6" creationId="{E07754DB-E091-9AD9-FFF7-59D707B37AFD}"/>
          </ac:spMkLst>
        </pc:spChg>
      </pc:sldChg>
      <pc:sldChg chg="addSp modSp">
        <pc:chgData name="Aske Walther Sørensen" userId="e41c343c-2cfd-4d4f-a1ac-9d1d143c8b84" providerId="ADAL" clId="{238E2420-458B-420E-8785-872A8FD62233}" dt="2023-04-19T11:29:51.046" v="129"/>
        <pc:sldMkLst>
          <pc:docMk/>
          <pc:sldMk cId="1509235477" sldId="259"/>
        </pc:sldMkLst>
        <pc:spChg chg="add mod">
          <ac:chgData name="Aske Walther Sørensen" userId="e41c343c-2cfd-4d4f-a1ac-9d1d143c8b84" providerId="ADAL" clId="{238E2420-458B-420E-8785-872A8FD62233}" dt="2023-04-19T11:29:51.046" v="129"/>
          <ac:spMkLst>
            <pc:docMk/>
            <pc:sldMk cId="1509235477" sldId="259"/>
            <ac:spMk id="3" creationId="{989737BA-F274-60EF-7C04-085382491E7D}"/>
          </ac:spMkLst>
        </pc:spChg>
      </pc:sldChg>
      <pc:sldChg chg="del">
        <pc:chgData name="Aske Walther Sørensen" userId="e41c343c-2cfd-4d4f-a1ac-9d1d143c8b84" providerId="ADAL" clId="{238E2420-458B-420E-8785-872A8FD62233}" dt="2023-04-19T11:30:09.554" v="134" actId="47"/>
        <pc:sldMkLst>
          <pc:docMk/>
          <pc:sldMk cId="2983601648" sldId="260"/>
        </pc:sldMkLst>
      </pc:sldChg>
      <pc:sldChg chg="del">
        <pc:chgData name="Aske Walther Sørensen" userId="e41c343c-2cfd-4d4f-a1ac-9d1d143c8b84" providerId="ADAL" clId="{238E2420-458B-420E-8785-872A8FD62233}" dt="2023-04-19T11:30:09.554" v="134" actId="47"/>
        <pc:sldMkLst>
          <pc:docMk/>
          <pc:sldMk cId="3329611319" sldId="261"/>
        </pc:sldMkLst>
      </pc:sldChg>
      <pc:sldChg chg="del">
        <pc:chgData name="Aske Walther Sørensen" userId="e41c343c-2cfd-4d4f-a1ac-9d1d143c8b84" providerId="ADAL" clId="{238E2420-458B-420E-8785-872A8FD62233}" dt="2023-04-19T11:30:09.554" v="134" actId="47"/>
        <pc:sldMkLst>
          <pc:docMk/>
          <pc:sldMk cId="1556099613" sldId="263"/>
        </pc:sldMkLst>
      </pc:sldChg>
      <pc:sldChg chg="del">
        <pc:chgData name="Aske Walther Sørensen" userId="e41c343c-2cfd-4d4f-a1ac-9d1d143c8b84" providerId="ADAL" clId="{238E2420-458B-420E-8785-872A8FD62233}" dt="2023-04-19T11:30:09.554" v="134" actId="47"/>
        <pc:sldMkLst>
          <pc:docMk/>
          <pc:sldMk cId="2844513881" sldId="265"/>
        </pc:sldMkLst>
      </pc:sldChg>
      <pc:sldChg chg="del">
        <pc:chgData name="Aske Walther Sørensen" userId="e41c343c-2cfd-4d4f-a1ac-9d1d143c8b84" providerId="ADAL" clId="{238E2420-458B-420E-8785-872A8FD62233}" dt="2023-04-19T11:30:09.554" v="134" actId="47"/>
        <pc:sldMkLst>
          <pc:docMk/>
          <pc:sldMk cId="951257887" sldId="268"/>
        </pc:sldMkLst>
      </pc:sldChg>
      <pc:sldChg chg="addSp modSp">
        <pc:chgData name="Aske Walther Sørensen" userId="e41c343c-2cfd-4d4f-a1ac-9d1d143c8b84" providerId="ADAL" clId="{238E2420-458B-420E-8785-872A8FD62233}" dt="2023-04-19T11:29:23.631" v="127"/>
        <pc:sldMkLst>
          <pc:docMk/>
          <pc:sldMk cId="1027085692" sldId="1013"/>
        </pc:sldMkLst>
        <pc:spChg chg="add mod">
          <ac:chgData name="Aske Walther Sørensen" userId="e41c343c-2cfd-4d4f-a1ac-9d1d143c8b84" providerId="ADAL" clId="{238E2420-458B-420E-8785-872A8FD62233}" dt="2023-04-19T11:29:23.631" v="127"/>
          <ac:spMkLst>
            <pc:docMk/>
            <pc:sldMk cId="1027085692" sldId="1013"/>
            <ac:spMk id="3" creationId="{581D577C-B44C-DFCB-BAF7-A451927E4BF9}"/>
          </ac:spMkLst>
        </pc:spChg>
      </pc:sldChg>
      <pc:sldChg chg="mod modShow">
        <pc:chgData name="Aske Walther Sørensen" userId="e41c343c-2cfd-4d4f-a1ac-9d1d143c8b84" providerId="ADAL" clId="{238E2420-458B-420E-8785-872A8FD62233}" dt="2023-04-19T11:29:32.196" v="128" actId="729"/>
        <pc:sldMkLst>
          <pc:docMk/>
          <pc:sldMk cId="3850864776" sldId="1021"/>
        </pc:sldMkLst>
      </pc:sldChg>
      <pc:sldChg chg="addSp delSp modSp mod modAnim">
        <pc:chgData name="Aske Walther Sørensen" userId="e41c343c-2cfd-4d4f-a1ac-9d1d143c8b84" providerId="ADAL" clId="{238E2420-458B-420E-8785-872A8FD62233}" dt="2023-04-19T11:28:41.805" v="100" actId="688"/>
        <pc:sldMkLst>
          <pc:docMk/>
          <pc:sldMk cId="163620445" sldId="1025"/>
        </pc:sldMkLst>
        <pc:spChg chg="add mod">
          <ac:chgData name="Aske Walther Sørensen" userId="e41c343c-2cfd-4d4f-a1ac-9d1d143c8b84" providerId="ADAL" clId="{238E2420-458B-420E-8785-872A8FD62233}" dt="2023-04-19T11:28:41.805" v="100" actId="688"/>
          <ac:spMkLst>
            <pc:docMk/>
            <pc:sldMk cId="163620445" sldId="1025"/>
            <ac:spMk id="6" creationId="{010DBE71-6082-A9F4-C5F7-C6A2FF4AB11E}"/>
          </ac:spMkLst>
        </pc:spChg>
        <pc:spChg chg="add del">
          <ac:chgData name="Aske Walther Sørensen" userId="e41c343c-2cfd-4d4f-a1ac-9d1d143c8b84" providerId="ADAL" clId="{238E2420-458B-420E-8785-872A8FD62233}" dt="2023-04-19T11:26:53.164" v="82" actId="478"/>
          <ac:spMkLst>
            <pc:docMk/>
            <pc:sldMk cId="163620445" sldId="1025"/>
            <ac:spMk id="8" creationId="{0E9E1394-5154-7114-B47A-6CAE5623EA77}"/>
          </ac:spMkLst>
        </pc:spChg>
        <pc:picChg chg="add mod modCrop">
          <ac:chgData name="Aske Walther Sørensen" userId="e41c343c-2cfd-4d4f-a1ac-9d1d143c8b84" providerId="ADAL" clId="{238E2420-458B-420E-8785-872A8FD62233}" dt="2023-04-19T11:27:15.848" v="88" actId="1076"/>
          <ac:picMkLst>
            <pc:docMk/>
            <pc:sldMk cId="163620445" sldId="1025"/>
            <ac:picMk id="9" creationId="{23187A20-9E96-0250-9713-C3A51C9E2E14}"/>
          </ac:picMkLst>
        </pc:picChg>
      </pc:sldChg>
      <pc:sldChg chg="addSp modSp mod">
        <pc:chgData name="Aske Walther Sørensen" userId="e41c343c-2cfd-4d4f-a1ac-9d1d143c8b84" providerId="ADAL" clId="{238E2420-458B-420E-8785-872A8FD62233}" dt="2023-04-19T11:30:28.459" v="137"/>
        <pc:sldMkLst>
          <pc:docMk/>
          <pc:sldMk cId="2589574306" sldId="1046"/>
        </pc:sldMkLst>
        <pc:spChg chg="mod">
          <ac:chgData name="Aske Walther Sørensen" userId="e41c343c-2cfd-4d4f-a1ac-9d1d143c8b84" providerId="ADAL" clId="{238E2420-458B-420E-8785-872A8FD62233}" dt="2023-04-19T11:30:25.779" v="136" actId="20577"/>
          <ac:spMkLst>
            <pc:docMk/>
            <pc:sldMk cId="2589574306" sldId="1046"/>
            <ac:spMk id="4" creationId="{6FD99917-9122-4948-AAF0-1EF61C88DA12}"/>
          </ac:spMkLst>
        </pc:spChg>
        <pc:spChg chg="add mod">
          <ac:chgData name="Aske Walther Sørensen" userId="e41c343c-2cfd-4d4f-a1ac-9d1d143c8b84" providerId="ADAL" clId="{238E2420-458B-420E-8785-872A8FD62233}" dt="2023-04-19T11:30:28.459" v="137"/>
          <ac:spMkLst>
            <pc:docMk/>
            <pc:sldMk cId="2589574306" sldId="1046"/>
            <ac:spMk id="6" creationId="{D135E495-3862-4A9B-4D63-55B3F5B2CA52}"/>
          </ac:spMkLst>
        </pc:spChg>
      </pc:sldChg>
      <pc:sldChg chg="modSp mod">
        <pc:chgData name="Aske Walther Sørensen" userId="e41c343c-2cfd-4d4f-a1ac-9d1d143c8b84" providerId="ADAL" clId="{238E2420-458B-420E-8785-872A8FD62233}" dt="2023-04-19T11:42:40.935" v="210" actId="20577"/>
        <pc:sldMkLst>
          <pc:docMk/>
          <pc:sldMk cId="606568587" sldId="1109"/>
        </pc:sldMkLst>
        <pc:spChg chg="mod">
          <ac:chgData name="Aske Walther Sørensen" userId="e41c343c-2cfd-4d4f-a1ac-9d1d143c8b84" providerId="ADAL" clId="{238E2420-458B-420E-8785-872A8FD62233}" dt="2023-04-19T11:42:40.935" v="210" actId="20577"/>
          <ac:spMkLst>
            <pc:docMk/>
            <pc:sldMk cId="606568587" sldId="1109"/>
            <ac:spMk id="2" creationId="{ABFFEBE0-A71F-6D60-934A-24751F396D09}"/>
          </ac:spMkLst>
        </pc:spChg>
      </pc:sldChg>
      <pc:sldChg chg="addSp modSp del">
        <pc:chgData name="Aske Walther Sørensen" userId="e41c343c-2cfd-4d4f-a1ac-9d1d143c8b84" providerId="ADAL" clId="{238E2420-458B-420E-8785-872A8FD62233}" dt="2023-04-19T11:42:44.141" v="211" actId="47"/>
        <pc:sldMkLst>
          <pc:docMk/>
          <pc:sldMk cId="768753445" sldId="1110"/>
        </pc:sldMkLst>
        <pc:spChg chg="add mod">
          <ac:chgData name="Aske Walther Sørensen" userId="e41c343c-2cfd-4d4f-a1ac-9d1d143c8b84" providerId="ADAL" clId="{238E2420-458B-420E-8785-872A8FD62233}" dt="2023-04-19T11:29:51.551" v="130"/>
          <ac:spMkLst>
            <pc:docMk/>
            <pc:sldMk cId="768753445" sldId="1110"/>
            <ac:spMk id="2" creationId="{C915A90A-A85C-B4E4-9810-40855F1E4450}"/>
          </ac:spMkLst>
        </pc:spChg>
      </pc:sldChg>
      <pc:sldChg chg="addSp delSp modSp mod modAnim">
        <pc:chgData name="Aske Walther Sørensen" userId="e41c343c-2cfd-4d4f-a1ac-9d1d143c8b84" providerId="ADAL" clId="{238E2420-458B-420E-8785-872A8FD62233}" dt="2023-04-19T11:51:44.226" v="682"/>
        <pc:sldMkLst>
          <pc:docMk/>
          <pc:sldMk cId="2448992409" sldId="1119"/>
        </pc:sldMkLst>
        <pc:spChg chg="add del mod">
          <ac:chgData name="Aske Walther Sørensen" userId="e41c343c-2cfd-4d4f-a1ac-9d1d143c8b84" providerId="ADAL" clId="{238E2420-458B-420E-8785-872A8FD62233}" dt="2023-04-19T11:48:05.397" v="485" actId="478"/>
          <ac:spMkLst>
            <pc:docMk/>
            <pc:sldMk cId="2448992409" sldId="1119"/>
            <ac:spMk id="2" creationId="{EA6059C9-95F6-AEA2-0192-EB90400236D5}"/>
          </ac:spMkLst>
        </pc:spChg>
        <pc:spChg chg="mod">
          <ac:chgData name="Aske Walther Sørensen" userId="e41c343c-2cfd-4d4f-a1ac-9d1d143c8b84" providerId="ADAL" clId="{238E2420-458B-420E-8785-872A8FD62233}" dt="2023-04-19T11:49:43.636" v="552" actId="113"/>
          <ac:spMkLst>
            <pc:docMk/>
            <pc:sldMk cId="2448992409" sldId="1119"/>
            <ac:spMk id="3" creationId="{2F9A171D-ECBA-0F18-2606-DC0A885B75A3}"/>
          </ac:spMkLst>
        </pc:spChg>
        <pc:picChg chg="add mod">
          <ac:chgData name="Aske Walther Sørensen" userId="e41c343c-2cfd-4d4f-a1ac-9d1d143c8b84" providerId="ADAL" clId="{238E2420-458B-420E-8785-872A8FD62233}" dt="2023-04-19T11:48:10.087" v="486" actId="1076"/>
          <ac:picMkLst>
            <pc:docMk/>
            <pc:sldMk cId="2448992409" sldId="1119"/>
            <ac:picMk id="6" creationId="{7D146DFF-A771-0EFA-747B-31A3B7D5ED8E}"/>
          </ac:picMkLst>
        </pc:picChg>
      </pc:sldChg>
      <pc:sldChg chg="del">
        <pc:chgData name="Aske Walther Sørensen" userId="e41c343c-2cfd-4d4f-a1ac-9d1d143c8b84" providerId="ADAL" clId="{238E2420-458B-420E-8785-872A8FD62233}" dt="2023-04-19T11:24:28.335" v="13" actId="47"/>
        <pc:sldMkLst>
          <pc:docMk/>
          <pc:sldMk cId="2919616359" sldId="1136"/>
        </pc:sldMkLst>
      </pc:sldChg>
      <pc:sldChg chg="del">
        <pc:chgData name="Aske Walther Sørensen" userId="e41c343c-2cfd-4d4f-a1ac-9d1d143c8b84" providerId="ADAL" clId="{238E2420-458B-420E-8785-872A8FD62233}" dt="2023-04-19T11:24:28.335" v="13" actId="47"/>
        <pc:sldMkLst>
          <pc:docMk/>
          <pc:sldMk cId="3278387587" sldId="1137"/>
        </pc:sldMkLst>
      </pc:sldChg>
      <pc:sldChg chg="addSp modSp">
        <pc:chgData name="Aske Walther Sørensen" userId="e41c343c-2cfd-4d4f-a1ac-9d1d143c8b84" providerId="ADAL" clId="{238E2420-458B-420E-8785-872A8FD62233}" dt="2023-04-19T11:29:57.868" v="131"/>
        <pc:sldMkLst>
          <pc:docMk/>
          <pc:sldMk cId="875706148" sldId="1154"/>
        </pc:sldMkLst>
        <pc:spChg chg="add mod">
          <ac:chgData name="Aske Walther Sørensen" userId="e41c343c-2cfd-4d4f-a1ac-9d1d143c8b84" providerId="ADAL" clId="{238E2420-458B-420E-8785-872A8FD62233}" dt="2023-04-19T11:29:57.868" v="131"/>
          <ac:spMkLst>
            <pc:docMk/>
            <pc:sldMk cId="875706148" sldId="1154"/>
            <ac:spMk id="3" creationId="{4F8693C7-FAF4-CE67-76BF-D40AA3C1AABF}"/>
          </ac:spMkLst>
        </pc:spChg>
      </pc:sldChg>
      <pc:sldChg chg="del">
        <pc:chgData name="Aske Walther Sørensen" userId="e41c343c-2cfd-4d4f-a1ac-9d1d143c8b84" providerId="ADAL" clId="{238E2420-458B-420E-8785-872A8FD62233}" dt="2023-04-19T11:30:09.554" v="134" actId="47"/>
        <pc:sldMkLst>
          <pc:docMk/>
          <pc:sldMk cId="750383007" sldId="1166"/>
        </pc:sldMkLst>
      </pc:sldChg>
      <pc:sldChg chg="del">
        <pc:chgData name="Aske Walther Sørensen" userId="e41c343c-2cfd-4d4f-a1ac-9d1d143c8b84" providerId="ADAL" clId="{238E2420-458B-420E-8785-872A8FD62233}" dt="2023-04-19T11:30:09.554" v="134" actId="47"/>
        <pc:sldMkLst>
          <pc:docMk/>
          <pc:sldMk cId="3447534982" sldId="1168"/>
        </pc:sldMkLst>
      </pc:sldChg>
      <pc:sldChg chg="del">
        <pc:chgData name="Aske Walther Sørensen" userId="e41c343c-2cfd-4d4f-a1ac-9d1d143c8b84" providerId="ADAL" clId="{238E2420-458B-420E-8785-872A8FD62233}" dt="2023-04-19T11:30:09.554" v="134" actId="47"/>
        <pc:sldMkLst>
          <pc:docMk/>
          <pc:sldMk cId="2797845377" sldId="1169"/>
        </pc:sldMkLst>
      </pc:sldChg>
      <pc:sldChg chg="addSp delSp modSp mod delAnim modShow">
        <pc:chgData name="Aske Walther Sørensen" userId="e41c343c-2cfd-4d4f-a1ac-9d1d143c8b84" providerId="ADAL" clId="{238E2420-458B-420E-8785-872A8FD62233}" dt="2023-04-19T11:53:44.672" v="686" actId="729"/>
        <pc:sldMkLst>
          <pc:docMk/>
          <pc:sldMk cId="735952680" sldId="1171"/>
        </pc:sldMkLst>
        <pc:spChg chg="add mod">
          <ac:chgData name="Aske Walther Sørensen" userId="e41c343c-2cfd-4d4f-a1ac-9d1d143c8b84" providerId="ADAL" clId="{238E2420-458B-420E-8785-872A8FD62233}" dt="2023-04-19T11:30:51.120" v="141"/>
          <ac:spMkLst>
            <pc:docMk/>
            <pc:sldMk cId="735952680" sldId="1171"/>
            <ac:spMk id="2" creationId="{CA57D867-E831-9140-E04D-4B18AA0736D7}"/>
          </ac:spMkLst>
        </pc:spChg>
        <pc:spChg chg="del">
          <ac:chgData name="Aske Walther Sørensen" userId="e41c343c-2cfd-4d4f-a1ac-9d1d143c8b84" providerId="ADAL" clId="{238E2420-458B-420E-8785-872A8FD62233}" dt="2023-04-19T11:51:55.028" v="683" actId="478"/>
          <ac:spMkLst>
            <pc:docMk/>
            <pc:sldMk cId="735952680" sldId="1171"/>
            <ac:spMk id="5" creationId="{AAD8AD3A-F8E0-0153-C005-72FFD2C2B035}"/>
          </ac:spMkLst>
        </pc:spChg>
        <pc:picChg chg="del">
          <ac:chgData name="Aske Walther Sørensen" userId="e41c343c-2cfd-4d4f-a1ac-9d1d143c8b84" providerId="ADAL" clId="{238E2420-458B-420E-8785-872A8FD62233}" dt="2023-04-19T11:51:55.678" v="684" actId="478"/>
          <ac:picMkLst>
            <pc:docMk/>
            <pc:sldMk cId="735952680" sldId="1171"/>
            <ac:picMk id="8" creationId="{ABCAF1FA-B216-C5F4-D98F-F424D9081500}"/>
          </ac:picMkLst>
        </pc:picChg>
        <pc:picChg chg="del">
          <ac:chgData name="Aske Walther Sørensen" userId="e41c343c-2cfd-4d4f-a1ac-9d1d143c8b84" providerId="ADAL" clId="{238E2420-458B-420E-8785-872A8FD62233}" dt="2023-04-19T11:51:56.287" v="685" actId="478"/>
          <ac:picMkLst>
            <pc:docMk/>
            <pc:sldMk cId="735952680" sldId="1171"/>
            <ac:picMk id="10" creationId="{B15EB379-8EB9-C665-D954-86E7D1D21CA4}"/>
          </ac:picMkLst>
        </pc:picChg>
      </pc:sldChg>
      <pc:sldChg chg="modSp mod">
        <pc:chgData name="Aske Walther Sørensen" userId="e41c343c-2cfd-4d4f-a1ac-9d1d143c8b84" providerId="ADAL" clId="{238E2420-458B-420E-8785-872A8FD62233}" dt="2023-04-19T11:23:40.233" v="12" actId="400"/>
        <pc:sldMkLst>
          <pc:docMk/>
          <pc:sldMk cId="3015616521" sldId="1172"/>
        </pc:sldMkLst>
        <pc:spChg chg="mod">
          <ac:chgData name="Aske Walther Sørensen" userId="e41c343c-2cfd-4d4f-a1ac-9d1d143c8b84" providerId="ADAL" clId="{238E2420-458B-420E-8785-872A8FD62233}" dt="2023-04-19T11:23:40.233" v="12" actId="400"/>
          <ac:spMkLst>
            <pc:docMk/>
            <pc:sldMk cId="3015616521" sldId="1172"/>
            <ac:spMk id="2" creationId="{7E733101-3E45-484E-6284-CDF43931739C}"/>
          </ac:spMkLst>
        </pc:spChg>
      </pc:sldChg>
      <pc:sldChg chg="addSp modSp">
        <pc:chgData name="Aske Walther Sørensen" userId="e41c343c-2cfd-4d4f-a1ac-9d1d143c8b84" providerId="ADAL" clId="{238E2420-458B-420E-8785-872A8FD62233}" dt="2023-04-19T11:30:02.675" v="133"/>
        <pc:sldMkLst>
          <pc:docMk/>
          <pc:sldMk cId="1388993576" sldId="1174"/>
        </pc:sldMkLst>
        <pc:spChg chg="add mod">
          <ac:chgData name="Aske Walther Sørensen" userId="e41c343c-2cfd-4d4f-a1ac-9d1d143c8b84" providerId="ADAL" clId="{238E2420-458B-420E-8785-872A8FD62233}" dt="2023-04-19T11:30:02.675" v="133"/>
          <ac:spMkLst>
            <pc:docMk/>
            <pc:sldMk cId="1388993576" sldId="1174"/>
            <ac:spMk id="3" creationId="{B7DB35A3-9A55-664B-0D80-71CD4B8CA1FB}"/>
          </ac:spMkLst>
        </pc:spChg>
      </pc:sldChg>
      <pc:sldChg chg="addSp delSp modSp mod delAnim modAnim">
        <pc:chgData name="Aske Walther Sørensen" userId="e41c343c-2cfd-4d4f-a1ac-9d1d143c8b84" providerId="ADAL" clId="{238E2420-458B-420E-8785-872A8FD62233}" dt="2023-04-19T11:51:38.240" v="680"/>
        <pc:sldMkLst>
          <pc:docMk/>
          <pc:sldMk cId="362320265" sldId="1176"/>
        </pc:sldMkLst>
        <pc:spChg chg="add del mod">
          <ac:chgData name="Aske Walther Sørensen" userId="e41c343c-2cfd-4d4f-a1ac-9d1d143c8b84" providerId="ADAL" clId="{238E2420-458B-420E-8785-872A8FD62233}" dt="2023-04-19T11:50:51.018" v="652" actId="478"/>
          <ac:spMkLst>
            <pc:docMk/>
            <pc:sldMk cId="362320265" sldId="1176"/>
            <ac:spMk id="2" creationId="{C0E87AF1-C322-7EB7-A85D-101F464A42DF}"/>
          </ac:spMkLst>
        </pc:spChg>
        <pc:spChg chg="mod">
          <ac:chgData name="Aske Walther Sørensen" userId="e41c343c-2cfd-4d4f-a1ac-9d1d143c8b84" providerId="ADAL" clId="{238E2420-458B-420E-8785-872A8FD62233}" dt="2023-04-19T11:51:19.466" v="678" actId="20577"/>
          <ac:spMkLst>
            <pc:docMk/>
            <pc:sldMk cId="362320265" sldId="1176"/>
            <ac:spMk id="3" creationId="{F150DD49-9358-469E-F5AE-F1941CBDF61F}"/>
          </ac:spMkLst>
        </pc:spChg>
        <pc:spChg chg="del">
          <ac:chgData name="Aske Walther Sørensen" userId="e41c343c-2cfd-4d4f-a1ac-9d1d143c8b84" providerId="ADAL" clId="{238E2420-458B-420E-8785-872A8FD62233}" dt="2023-04-19T11:45:39.898" v="264" actId="478"/>
          <ac:spMkLst>
            <pc:docMk/>
            <pc:sldMk cId="362320265" sldId="1176"/>
            <ac:spMk id="5" creationId="{D438EA93-B260-9924-EF1D-2805005CA23D}"/>
          </ac:spMkLst>
        </pc:spChg>
        <pc:picChg chg="del">
          <ac:chgData name="Aske Walther Sørensen" userId="e41c343c-2cfd-4d4f-a1ac-9d1d143c8b84" providerId="ADAL" clId="{238E2420-458B-420E-8785-872A8FD62233}" dt="2023-04-19T11:50:54.023" v="653" actId="478"/>
          <ac:picMkLst>
            <pc:docMk/>
            <pc:sldMk cId="362320265" sldId="1176"/>
            <ac:picMk id="8" creationId="{D78452EA-C135-17D8-41C8-150DE1D3D54D}"/>
          </ac:picMkLst>
        </pc:picChg>
      </pc:sldChg>
      <pc:sldChg chg="del">
        <pc:chgData name="Aske Walther Sørensen" userId="e41c343c-2cfd-4d4f-a1ac-9d1d143c8b84" providerId="ADAL" clId="{238E2420-458B-420E-8785-872A8FD62233}" dt="2023-04-19T11:24:54.907" v="18" actId="47"/>
        <pc:sldMkLst>
          <pc:docMk/>
          <pc:sldMk cId="2724604079" sldId="1178"/>
        </pc:sldMkLst>
      </pc:sldChg>
      <pc:sldChg chg="del">
        <pc:chgData name="Aske Walther Sørensen" userId="e41c343c-2cfd-4d4f-a1ac-9d1d143c8b84" providerId="ADAL" clId="{238E2420-458B-420E-8785-872A8FD62233}" dt="2023-04-19T11:24:54.907" v="18" actId="47"/>
        <pc:sldMkLst>
          <pc:docMk/>
          <pc:sldMk cId="993111874" sldId="1179"/>
        </pc:sldMkLst>
      </pc:sldChg>
      <pc:sldChg chg="del">
        <pc:chgData name="Aske Walther Sørensen" userId="e41c343c-2cfd-4d4f-a1ac-9d1d143c8b84" providerId="ADAL" clId="{238E2420-458B-420E-8785-872A8FD62233}" dt="2023-04-19T11:24:54.907" v="18" actId="47"/>
        <pc:sldMkLst>
          <pc:docMk/>
          <pc:sldMk cId="204398517" sldId="1180"/>
        </pc:sldMkLst>
      </pc:sldChg>
      <pc:sldChg chg="del">
        <pc:chgData name="Aske Walther Sørensen" userId="e41c343c-2cfd-4d4f-a1ac-9d1d143c8b84" providerId="ADAL" clId="{238E2420-458B-420E-8785-872A8FD62233}" dt="2023-04-19T11:30:34.201" v="138" actId="47"/>
        <pc:sldMkLst>
          <pc:docMk/>
          <pc:sldMk cId="981576517" sldId="1181"/>
        </pc:sldMkLst>
      </pc:sldChg>
      <pc:sldChg chg="del">
        <pc:chgData name="Aske Walther Sørensen" userId="e41c343c-2cfd-4d4f-a1ac-9d1d143c8b84" providerId="ADAL" clId="{238E2420-458B-420E-8785-872A8FD62233}" dt="2023-04-19T11:24:28.335" v="13" actId="47"/>
        <pc:sldMkLst>
          <pc:docMk/>
          <pc:sldMk cId="505712990" sldId="1183"/>
        </pc:sldMkLst>
      </pc:sldChg>
      <pc:sldChg chg="del">
        <pc:chgData name="Aske Walther Sørensen" userId="e41c343c-2cfd-4d4f-a1ac-9d1d143c8b84" providerId="ADAL" clId="{238E2420-458B-420E-8785-872A8FD62233}" dt="2023-04-19T11:24:39.418" v="15" actId="47"/>
        <pc:sldMkLst>
          <pc:docMk/>
          <pc:sldMk cId="1858221735" sldId="1184"/>
        </pc:sldMkLst>
      </pc:sldChg>
      <pc:sldChg chg="del">
        <pc:chgData name="Aske Walther Sørensen" userId="e41c343c-2cfd-4d4f-a1ac-9d1d143c8b84" providerId="ADAL" clId="{238E2420-458B-420E-8785-872A8FD62233}" dt="2023-04-19T11:24:39.418" v="15" actId="47"/>
        <pc:sldMkLst>
          <pc:docMk/>
          <pc:sldMk cId="3250775547" sldId="1185"/>
        </pc:sldMkLst>
      </pc:sldChg>
      <pc:sldChg chg="mod modShow">
        <pc:chgData name="Aske Walther Sørensen" userId="e41c343c-2cfd-4d4f-a1ac-9d1d143c8b84" providerId="ADAL" clId="{238E2420-458B-420E-8785-872A8FD62233}" dt="2023-04-19T11:29:32.196" v="128" actId="729"/>
        <pc:sldMkLst>
          <pc:docMk/>
          <pc:sldMk cId="2873271924" sldId="1187"/>
        </pc:sldMkLst>
      </pc:sldChg>
      <pc:sldChg chg="addSp modSp mod modShow">
        <pc:chgData name="Aske Walther Sørensen" userId="e41c343c-2cfd-4d4f-a1ac-9d1d143c8b84" providerId="ADAL" clId="{238E2420-458B-420E-8785-872A8FD62233}" dt="2023-04-19T11:54:09.803" v="687" actId="1076"/>
        <pc:sldMkLst>
          <pc:docMk/>
          <pc:sldMk cId="325381213" sldId="1188"/>
        </pc:sldMkLst>
        <pc:spChg chg="add mod">
          <ac:chgData name="Aske Walther Sørensen" userId="e41c343c-2cfd-4d4f-a1ac-9d1d143c8b84" providerId="ADAL" clId="{238E2420-458B-420E-8785-872A8FD62233}" dt="2023-04-19T11:54:09.803" v="687" actId="1076"/>
          <ac:spMkLst>
            <pc:docMk/>
            <pc:sldMk cId="325381213" sldId="1188"/>
            <ac:spMk id="2" creationId="{EDE43150-BE5C-9C78-A43E-74ACD9A63A78}"/>
          </ac:spMkLst>
        </pc:spChg>
      </pc:sldChg>
      <pc:sldChg chg="addSp modSp mod modShow">
        <pc:chgData name="Aske Walther Sørensen" userId="e41c343c-2cfd-4d4f-a1ac-9d1d143c8b84" providerId="ADAL" clId="{238E2420-458B-420E-8785-872A8FD62233}" dt="2023-04-19T11:53:44.672" v="686" actId="729"/>
        <pc:sldMkLst>
          <pc:docMk/>
          <pc:sldMk cId="1249372125" sldId="1189"/>
        </pc:sldMkLst>
        <pc:spChg chg="add mod">
          <ac:chgData name="Aske Walther Sørensen" userId="e41c343c-2cfd-4d4f-a1ac-9d1d143c8b84" providerId="ADAL" clId="{238E2420-458B-420E-8785-872A8FD62233}" dt="2023-04-19T11:30:51.523" v="142"/>
          <ac:spMkLst>
            <pc:docMk/>
            <pc:sldMk cId="1249372125" sldId="1189"/>
            <ac:spMk id="2" creationId="{341ED377-30E7-9DD1-AFF1-6186D2796ADF}"/>
          </ac:spMkLst>
        </pc:spChg>
      </pc:sldChg>
      <pc:sldChg chg="del">
        <pc:chgData name="Aske Walther Sørensen" userId="e41c343c-2cfd-4d4f-a1ac-9d1d143c8b84" providerId="ADAL" clId="{238E2420-458B-420E-8785-872A8FD62233}" dt="2023-04-19T11:24:39.418" v="15" actId="47"/>
        <pc:sldMkLst>
          <pc:docMk/>
          <pc:sldMk cId="891667820" sldId="1190"/>
        </pc:sldMkLst>
      </pc:sldChg>
      <pc:sldChg chg="del">
        <pc:chgData name="Aske Walther Sørensen" userId="e41c343c-2cfd-4d4f-a1ac-9d1d143c8b84" providerId="ADAL" clId="{238E2420-458B-420E-8785-872A8FD62233}" dt="2023-04-19T11:24:39.418" v="15" actId="47"/>
        <pc:sldMkLst>
          <pc:docMk/>
          <pc:sldMk cId="1042458265" sldId="1191"/>
        </pc:sldMkLst>
      </pc:sldChg>
      <pc:sldChg chg="addSp modSp mod">
        <pc:chgData name="Aske Walther Sørensen" userId="e41c343c-2cfd-4d4f-a1ac-9d1d143c8b84" providerId="ADAL" clId="{238E2420-458B-420E-8785-872A8FD62233}" dt="2023-04-19T11:29:13.420" v="122" actId="403"/>
        <pc:sldMkLst>
          <pc:docMk/>
          <pc:sldMk cId="2400566580" sldId="1192"/>
        </pc:sldMkLst>
        <pc:spChg chg="add mod">
          <ac:chgData name="Aske Walther Sørensen" userId="e41c343c-2cfd-4d4f-a1ac-9d1d143c8b84" providerId="ADAL" clId="{238E2420-458B-420E-8785-872A8FD62233}" dt="2023-04-19T11:29:13.420" v="122" actId="403"/>
          <ac:spMkLst>
            <pc:docMk/>
            <pc:sldMk cId="2400566580" sldId="1192"/>
            <ac:spMk id="4" creationId="{BEDACE95-D420-1133-437E-2774F104D818}"/>
          </ac:spMkLst>
        </pc:spChg>
      </pc:sldChg>
      <pc:sldChg chg="del">
        <pc:chgData name="Aske Walther Sørensen" userId="e41c343c-2cfd-4d4f-a1ac-9d1d143c8b84" providerId="ADAL" clId="{238E2420-458B-420E-8785-872A8FD62233}" dt="2023-04-19T11:30:09.554" v="134" actId="47"/>
        <pc:sldMkLst>
          <pc:docMk/>
          <pc:sldMk cId="2432579271" sldId="1193"/>
        </pc:sldMkLst>
      </pc:sldChg>
      <pc:sldChg chg="del">
        <pc:chgData name="Aske Walther Sørensen" userId="e41c343c-2cfd-4d4f-a1ac-9d1d143c8b84" providerId="ADAL" clId="{238E2420-458B-420E-8785-872A8FD62233}" dt="2023-04-19T11:30:09.554" v="134" actId="47"/>
        <pc:sldMkLst>
          <pc:docMk/>
          <pc:sldMk cId="3667556540" sldId="1194"/>
        </pc:sldMkLst>
      </pc:sldChg>
      <pc:sldChg chg="del">
        <pc:chgData name="Aske Walther Sørensen" userId="e41c343c-2cfd-4d4f-a1ac-9d1d143c8b84" providerId="ADAL" clId="{238E2420-458B-420E-8785-872A8FD62233}" dt="2023-04-19T11:30:09.554" v="134" actId="47"/>
        <pc:sldMkLst>
          <pc:docMk/>
          <pc:sldMk cId="2831572974" sldId="1195"/>
        </pc:sldMkLst>
      </pc:sldChg>
      <pc:sldChg chg="del">
        <pc:chgData name="Aske Walther Sørensen" userId="e41c343c-2cfd-4d4f-a1ac-9d1d143c8b84" providerId="ADAL" clId="{238E2420-458B-420E-8785-872A8FD62233}" dt="2023-04-19T11:30:34.201" v="138" actId="47"/>
        <pc:sldMkLst>
          <pc:docMk/>
          <pc:sldMk cId="875090175" sldId="1196"/>
        </pc:sldMkLst>
      </pc:sldChg>
      <pc:sldChg chg="addSp modSp">
        <pc:chgData name="Aske Walther Sørensen" userId="e41c343c-2cfd-4d4f-a1ac-9d1d143c8b84" providerId="ADAL" clId="{238E2420-458B-420E-8785-872A8FD62233}" dt="2023-04-19T11:30:02.030" v="132"/>
        <pc:sldMkLst>
          <pc:docMk/>
          <pc:sldMk cId="1262196397" sldId="1197"/>
        </pc:sldMkLst>
        <pc:spChg chg="add mod">
          <ac:chgData name="Aske Walther Sørensen" userId="e41c343c-2cfd-4d4f-a1ac-9d1d143c8b84" providerId="ADAL" clId="{238E2420-458B-420E-8785-872A8FD62233}" dt="2023-04-19T11:30:02.030" v="132"/>
          <ac:spMkLst>
            <pc:docMk/>
            <pc:sldMk cId="1262196397" sldId="1197"/>
            <ac:spMk id="4" creationId="{354DEC08-8E82-3F5B-80BF-7EDF653502A4}"/>
          </ac:spMkLst>
        </pc:spChg>
      </pc:sldChg>
      <pc:sldChg chg="addSp modSp">
        <pc:chgData name="Aske Walther Sørensen" userId="e41c343c-2cfd-4d4f-a1ac-9d1d143c8b84" providerId="ADAL" clId="{238E2420-458B-420E-8785-872A8FD62233}" dt="2023-04-19T11:29:22.275" v="126"/>
        <pc:sldMkLst>
          <pc:docMk/>
          <pc:sldMk cId="4033874830" sldId="1198"/>
        </pc:sldMkLst>
        <pc:spChg chg="add mod">
          <ac:chgData name="Aske Walther Sørensen" userId="e41c343c-2cfd-4d4f-a1ac-9d1d143c8b84" providerId="ADAL" clId="{238E2420-458B-420E-8785-872A8FD62233}" dt="2023-04-19T11:29:22.275" v="126"/>
          <ac:spMkLst>
            <pc:docMk/>
            <pc:sldMk cId="4033874830" sldId="1198"/>
            <ac:spMk id="5" creationId="{86908018-A11D-E005-2074-894A8D411138}"/>
          </ac:spMkLst>
        </pc:spChg>
      </pc:sldChg>
      <pc:sldChg chg="addSp modSp new mod">
        <pc:chgData name="Aske Walther Sørensen" userId="e41c343c-2cfd-4d4f-a1ac-9d1d143c8b84" providerId="ADAL" clId="{238E2420-458B-420E-8785-872A8FD62233}" dt="2023-04-19T11:42:14.182" v="209"/>
        <pc:sldMkLst>
          <pc:docMk/>
          <pc:sldMk cId="990897658" sldId="1199"/>
        </pc:sldMkLst>
        <pc:spChg chg="mod">
          <ac:chgData name="Aske Walther Sørensen" userId="e41c343c-2cfd-4d4f-a1ac-9d1d143c8b84" providerId="ADAL" clId="{238E2420-458B-420E-8785-872A8FD62233}" dt="2023-04-19T11:41:22.780" v="169" actId="20577"/>
          <ac:spMkLst>
            <pc:docMk/>
            <pc:sldMk cId="990897658" sldId="1199"/>
            <ac:spMk id="2" creationId="{B9CBD5F7-2712-DFF9-0377-FC9CCC1B1DB5}"/>
          </ac:spMkLst>
        </pc:spChg>
        <pc:spChg chg="add mod">
          <ac:chgData name="Aske Walther Sørensen" userId="e41c343c-2cfd-4d4f-a1ac-9d1d143c8b84" providerId="ADAL" clId="{238E2420-458B-420E-8785-872A8FD62233}" dt="2023-04-19T11:42:14.182" v="209"/>
          <ac:spMkLst>
            <pc:docMk/>
            <pc:sldMk cId="990897658" sldId="1199"/>
            <ac:spMk id="4" creationId="{4D5B19B9-CBAF-2D92-717D-899CE97DC14D}"/>
          </ac:spMkLst>
        </pc:spChg>
      </pc:sldChg>
      <pc:sldChg chg="addSp delSp modSp new mod">
        <pc:chgData name="Aske Walther Sørensen" userId="e41c343c-2cfd-4d4f-a1ac-9d1d143c8b84" providerId="ADAL" clId="{238E2420-458B-420E-8785-872A8FD62233}" dt="2023-04-19T11:42:12.608" v="208"/>
        <pc:sldMkLst>
          <pc:docMk/>
          <pc:sldMk cId="1337868253" sldId="1200"/>
        </pc:sldMkLst>
        <pc:spChg chg="mod">
          <ac:chgData name="Aske Walther Sørensen" userId="e41c343c-2cfd-4d4f-a1ac-9d1d143c8b84" providerId="ADAL" clId="{238E2420-458B-420E-8785-872A8FD62233}" dt="2023-04-19T11:41:59.162" v="205" actId="20577"/>
          <ac:spMkLst>
            <pc:docMk/>
            <pc:sldMk cId="1337868253" sldId="1200"/>
            <ac:spMk id="2" creationId="{0135EBD5-1EE6-6DF4-078B-36322D89AF7A}"/>
          </ac:spMkLst>
        </pc:spChg>
        <pc:spChg chg="add del mod">
          <ac:chgData name="Aske Walther Sørensen" userId="e41c343c-2cfd-4d4f-a1ac-9d1d143c8b84" providerId="ADAL" clId="{238E2420-458B-420E-8785-872A8FD62233}" dt="2023-04-19T11:42:08.474" v="207"/>
          <ac:spMkLst>
            <pc:docMk/>
            <pc:sldMk cId="1337868253" sldId="1200"/>
            <ac:spMk id="4" creationId="{95E96FD7-2DE7-E092-CB36-80E429DBBDB1}"/>
          </ac:spMkLst>
        </pc:spChg>
        <pc:spChg chg="add mod">
          <ac:chgData name="Aske Walther Sørensen" userId="e41c343c-2cfd-4d4f-a1ac-9d1d143c8b84" providerId="ADAL" clId="{238E2420-458B-420E-8785-872A8FD62233}" dt="2023-04-19T11:42:12.608" v="208"/>
          <ac:spMkLst>
            <pc:docMk/>
            <pc:sldMk cId="1337868253" sldId="1200"/>
            <ac:spMk id="5" creationId="{AED21E0E-B42B-B491-B705-AE9502D201E5}"/>
          </ac:spMkLst>
        </pc:spChg>
      </pc:sldChg>
      <pc:sldMasterChg chg="delSldLayout">
        <pc:chgData name="Aske Walther Sørensen" userId="e41c343c-2cfd-4d4f-a1ac-9d1d143c8b84" providerId="ADAL" clId="{238E2420-458B-420E-8785-872A8FD62233}" dt="2023-04-19T11:30:09.554" v="134" actId="47"/>
        <pc:sldMasterMkLst>
          <pc:docMk/>
          <pc:sldMasterMk cId="0" sldId="2147483660"/>
        </pc:sldMasterMkLst>
        <pc:sldLayoutChg chg="del">
          <pc:chgData name="Aske Walther Sørensen" userId="e41c343c-2cfd-4d4f-a1ac-9d1d143c8b84" providerId="ADAL" clId="{238E2420-458B-420E-8785-872A8FD62233}" dt="2023-04-19T11:30:09.554" v="134" actId="47"/>
          <pc:sldLayoutMkLst>
            <pc:docMk/>
            <pc:sldMasterMk cId="0" sldId="2147483660"/>
            <pc:sldLayoutMk cId="3404059485" sldId="2147483672"/>
          </pc:sldLayoutMkLst>
        </pc:sldLayoutChg>
        <pc:sldLayoutChg chg="del">
          <pc:chgData name="Aske Walther Sørensen" userId="e41c343c-2cfd-4d4f-a1ac-9d1d143c8b84" providerId="ADAL" clId="{238E2420-458B-420E-8785-872A8FD62233}" dt="2023-04-19T11:30:09.554" v="134" actId="47"/>
          <pc:sldLayoutMkLst>
            <pc:docMk/>
            <pc:sldMasterMk cId="0" sldId="2147483660"/>
            <pc:sldLayoutMk cId="2601088310" sldId="214748367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94543-4728-4E71-9299-5C53227E1DA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C1DDA4E-257A-4529-81C5-46F60B9E8FA8}">
      <dgm:prSet phldrT="[Tekst]"/>
      <dgm:spPr>
        <a:solidFill>
          <a:schemeClr val="accent5">
            <a:lumMod val="40000"/>
            <a:lumOff val="60000"/>
          </a:schemeClr>
        </a:solidFill>
      </dgm:spPr>
      <dgm:t>
        <a:bodyPr/>
        <a:lstStyle/>
        <a:p>
          <a:r>
            <a:rPr lang="da-DK" dirty="0"/>
            <a:t>4 pilotkommuner</a:t>
          </a:r>
        </a:p>
      </dgm:t>
    </dgm:pt>
    <dgm:pt modelId="{4824F68A-A62A-4EA7-B362-AD3B01CF622C}" type="parTrans" cxnId="{EA168BCF-DF86-4E9E-A9BF-BF31F328ED32}">
      <dgm:prSet/>
      <dgm:spPr/>
      <dgm:t>
        <a:bodyPr/>
        <a:lstStyle/>
        <a:p>
          <a:endParaRPr lang="da-DK"/>
        </a:p>
      </dgm:t>
    </dgm:pt>
    <dgm:pt modelId="{B0338422-C912-423D-B961-9A1C26A968A1}" type="sibTrans" cxnId="{EA168BCF-DF86-4E9E-A9BF-BF31F328ED32}">
      <dgm:prSet/>
      <dgm:spPr/>
      <dgm:t>
        <a:bodyPr/>
        <a:lstStyle/>
        <a:p>
          <a:endParaRPr lang="da-DK"/>
        </a:p>
      </dgm:t>
    </dgm:pt>
    <dgm:pt modelId="{ED309D45-9BE0-467F-AD13-C865BC353ACA}">
      <dgm:prSet phldrT="[Tekst]"/>
      <dgm:spPr>
        <a:solidFill>
          <a:schemeClr val="accent5">
            <a:lumMod val="60000"/>
            <a:lumOff val="40000"/>
          </a:schemeClr>
        </a:solidFill>
      </dgm:spPr>
      <dgm:t>
        <a:bodyPr/>
        <a:lstStyle/>
        <a:p>
          <a:r>
            <a:rPr lang="da-DK" dirty="0"/>
            <a:t>4+3 pilotkommuner</a:t>
          </a:r>
        </a:p>
      </dgm:t>
    </dgm:pt>
    <dgm:pt modelId="{870A2384-1D5B-4822-A293-F1D903916AD8}" type="parTrans" cxnId="{CB49DD5A-DE76-484B-BAEF-EE9805D81B1A}">
      <dgm:prSet/>
      <dgm:spPr/>
      <dgm:t>
        <a:bodyPr/>
        <a:lstStyle/>
        <a:p>
          <a:endParaRPr lang="da-DK"/>
        </a:p>
      </dgm:t>
    </dgm:pt>
    <dgm:pt modelId="{1293E43C-899D-422A-91B1-5B77CBE72616}" type="sibTrans" cxnId="{CB49DD5A-DE76-484B-BAEF-EE9805D81B1A}">
      <dgm:prSet/>
      <dgm:spPr/>
      <dgm:t>
        <a:bodyPr/>
        <a:lstStyle/>
        <a:p>
          <a:endParaRPr lang="da-DK"/>
        </a:p>
      </dgm:t>
    </dgm:pt>
    <dgm:pt modelId="{525E6502-4596-4811-9A9F-C00405FB9B17}">
      <dgm:prSet phldrT="[Tekst]"/>
      <dgm:spPr>
        <a:solidFill>
          <a:srgbClr val="7030A0"/>
        </a:solidFill>
      </dgm:spPr>
      <dgm:t>
        <a:bodyPr/>
        <a:lstStyle/>
        <a:p>
          <a:r>
            <a:rPr lang="da-DK" dirty="0"/>
            <a:t>Resterende kommuner</a:t>
          </a:r>
        </a:p>
      </dgm:t>
    </dgm:pt>
    <dgm:pt modelId="{0D0C84DD-A7B1-487F-AB3A-D7013A1B7CDA}" type="sibTrans" cxnId="{55285A3B-70FB-4C5A-8B6B-6A7B58F1CC27}">
      <dgm:prSet/>
      <dgm:spPr/>
      <dgm:t>
        <a:bodyPr/>
        <a:lstStyle/>
        <a:p>
          <a:endParaRPr lang="da-DK"/>
        </a:p>
      </dgm:t>
    </dgm:pt>
    <dgm:pt modelId="{B5AB7BEA-A26B-43DD-8550-2AB1F9ACFF4B}" type="parTrans" cxnId="{55285A3B-70FB-4C5A-8B6B-6A7B58F1CC27}">
      <dgm:prSet/>
      <dgm:spPr/>
      <dgm:t>
        <a:bodyPr/>
        <a:lstStyle/>
        <a:p>
          <a:endParaRPr lang="da-DK"/>
        </a:p>
      </dgm:t>
    </dgm:pt>
    <dgm:pt modelId="{AAC3A463-E1A0-494E-95D9-DC3EB81F7210}" type="pres">
      <dgm:prSet presAssocID="{1DD94543-4728-4E71-9299-5C53227E1DAC}" presName="Name0" presStyleCnt="0">
        <dgm:presLayoutVars>
          <dgm:dir/>
          <dgm:resizeHandles val="exact"/>
        </dgm:presLayoutVars>
      </dgm:prSet>
      <dgm:spPr/>
    </dgm:pt>
    <dgm:pt modelId="{5CBCD808-AD5B-4931-AEA0-40D8C64A7922}" type="pres">
      <dgm:prSet presAssocID="{DC1DDA4E-257A-4529-81C5-46F60B9E8FA8}" presName="parTxOnly" presStyleLbl="node1" presStyleIdx="0" presStyleCnt="3" custScaleY="44559">
        <dgm:presLayoutVars>
          <dgm:bulletEnabled val="1"/>
        </dgm:presLayoutVars>
      </dgm:prSet>
      <dgm:spPr/>
    </dgm:pt>
    <dgm:pt modelId="{1186AC37-0854-43FD-91E5-839919F43E48}" type="pres">
      <dgm:prSet presAssocID="{B0338422-C912-423D-B961-9A1C26A968A1}" presName="parSpace" presStyleCnt="0"/>
      <dgm:spPr/>
    </dgm:pt>
    <dgm:pt modelId="{C4172019-21EC-4344-9D6A-8768CA1838E7}" type="pres">
      <dgm:prSet presAssocID="{ED309D45-9BE0-467F-AD13-C865BC353ACA}" presName="parTxOnly" presStyleLbl="node1" presStyleIdx="1" presStyleCnt="3" custScaleY="61799">
        <dgm:presLayoutVars>
          <dgm:bulletEnabled val="1"/>
        </dgm:presLayoutVars>
      </dgm:prSet>
      <dgm:spPr/>
    </dgm:pt>
    <dgm:pt modelId="{2AC43BF8-7326-4BE8-9EA1-C764BA0F65E3}" type="pres">
      <dgm:prSet presAssocID="{1293E43C-899D-422A-91B1-5B77CBE72616}" presName="parSpace" presStyleCnt="0"/>
      <dgm:spPr/>
    </dgm:pt>
    <dgm:pt modelId="{54DD32EB-A400-4FBD-B7F5-288A7E8FE95F}" type="pres">
      <dgm:prSet presAssocID="{525E6502-4596-4811-9A9F-C00405FB9B17}" presName="parTxOnly" presStyleLbl="node1" presStyleIdx="2" presStyleCnt="3">
        <dgm:presLayoutVars>
          <dgm:bulletEnabled val="1"/>
        </dgm:presLayoutVars>
      </dgm:prSet>
      <dgm:spPr/>
    </dgm:pt>
  </dgm:ptLst>
  <dgm:cxnLst>
    <dgm:cxn modelId="{55285A3B-70FB-4C5A-8B6B-6A7B58F1CC27}" srcId="{1DD94543-4728-4E71-9299-5C53227E1DAC}" destId="{525E6502-4596-4811-9A9F-C00405FB9B17}" srcOrd="2" destOrd="0" parTransId="{B5AB7BEA-A26B-43DD-8550-2AB1F9ACFF4B}" sibTransId="{0D0C84DD-A7B1-487F-AB3A-D7013A1B7CDA}"/>
    <dgm:cxn modelId="{66F04C44-267F-433F-8A96-30F39F4868FB}" type="presOf" srcId="{DC1DDA4E-257A-4529-81C5-46F60B9E8FA8}" destId="{5CBCD808-AD5B-4931-AEA0-40D8C64A7922}" srcOrd="0" destOrd="0" presId="urn:microsoft.com/office/officeart/2005/8/layout/hChevron3"/>
    <dgm:cxn modelId="{CB49DD5A-DE76-484B-BAEF-EE9805D81B1A}" srcId="{1DD94543-4728-4E71-9299-5C53227E1DAC}" destId="{ED309D45-9BE0-467F-AD13-C865BC353ACA}" srcOrd="1" destOrd="0" parTransId="{870A2384-1D5B-4822-A293-F1D903916AD8}" sibTransId="{1293E43C-899D-422A-91B1-5B77CBE72616}"/>
    <dgm:cxn modelId="{57CC1397-D041-4933-A94C-CC7078E7585D}" type="presOf" srcId="{525E6502-4596-4811-9A9F-C00405FB9B17}" destId="{54DD32EB-A400-4FBD-B7F5-288A7E8FE95F}" srcOrd="0" destOrd="0" presId="urn:microsoft.com/office/officeart/2005/8/layout/hChevron3"/>
    <dgm:cxn modelId="{D468B3A4-6FE4-4F1D-A101-52F500B5B8BC}" type="presOf" srcId="{1DD94543-4728-4E71-9299-5C53227E1DAC}" destId="{AAC3A463-E1A0-494E-95D9-DC3EB81F7210}" srcOrd="0" destOrd="0" presId="urn:microsoft.com/office/officeart/2005/8/layout/hChevron3"/>
    <dgm:cxn modelId="{EA168BCF-DF86-4E9E-A9BF-BF31F328ED32}" srcId="{1DD94543-4728-4E71-9299-5C53227E1DAC}" destId="{DC1DDA4E-257A-4529-81C5-46F60B9E8FA8}" srcOrd="0" destOrd="0" parTransId="{4824F68A-A62A-4EA7-B362-AD3B01CF622C}" sibTransId="{B0338422-C912-423D-B961-9A1C26A968A1}"/>
    <dgm:cxn modelId="{0AB8ECEE-26DB-4BD1-A4C1-1EC4ED60F885}" type="presOf" srcId="{ED309D45-9BE0-467F-AD13-C865BC353ACA}" destId="{C4172019-21EC-4344-9D6A-8768CA1838E7}" srcOrd="0" destOrd="0" presId="urn:microsoft.com/office/officeart/2005/8/layout/hChevron3"/>
    <dgm:cxn modelId="{6424E12A-5591-4843-8E12-40B17030EDC4}" type="presParOf" srcId="{AAC3A463-E1A0-494E-95D9-DC3EB81F7210}" destId="{5CBCD808-AD5B-4931-AEA0-40D8C64A7922}" srcOrd="0" destOrd="0" presId="urn:microsoft.com/office/officeart/2005/8/layout/hChevron3"/>
    <dgm:cxn modelId="{09F75A01-87F8-4936-9E65-8B82C39DAD84}" type="presParOf" srcId="{AAC3A463-E1A0-494E-95D9-DC3EB81F7210}" destId="{1186AC37-0854-43FD-91E5-839919F43E48}" srcOrd="1" destOrd="0" presId="urn:microsoft.com/office/officeart/2005/8/layout/hChevron3"/>
    <dgm:cxn modelId="{5CD76C3D-0E68-4CB3-88EC-1E2CC31919D6}" type="presParOf" srcId="{AAC3A463-E1A0-494E-95D9-DC3EB81F7210}" destId="{C4172019-21EC-4344-9D6A-8768CA1838E7}" srcOrd="2" destOrd="0" presId="urn:microsoft.com/office/officeart/2005/8/layout/hChevron3"/>
    <dgm:cxn modelId="{66D2CDC3-8DA2-4384-9617-77C01FD9690F}" type="presParOf" srcId="{AAC3A463-E1A0-494E-95D9-DC3EB81F7210}" destId="{2AC43BF8-7326-4BE8-9EA1-C764BA0F65E3}" srcOrd="3" destOrd="0" presId="urn:microsoft.com/office/officeart/2005/8/layout/hChevron3"/>
    <dgm:cxn modelId="{C2353600-01D0-4265-B286-CFDB0D5CDD74}" type="presParOf" srcId="{AAC3A463-E1A0-494E-95D9-DC3EB81F7210}" destId="{54DD32EB-A400-4FBD-B7F5-288A7E8FE95F}"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94543-4728-4E71-9299-5C53227E1DA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C1DDA4E-257A-4529-81C5-46F60B9E8FA8}">
      <dgm:prSet phldrT="[Tekst]"/>
      <dgm:spPr>
        <a:solidFill>
          <a:schemeClr val="accent5">
            <a:lumMod val="40000"/>
            <a:lumOff val="60000"/>
          </a:schemeClr>
        </a:solidFill>
      </dgm:spPr>
      <dgm:t>
        <a:bodyPr/>
        <a:lstStyle/>
        <a:p>
          <a:r>
            <a:rPr lang="da-DK" dirty="0"/>
            <a:t>3 pilotkommuner</a:t>
          </a:r>
        </a:p>
      </dgm:t>
    </dgm:pt>
    <dgm:pt modelId="{4824F68A-A62A-4EA7-B362-AD3B01CF622C}" type="parTrans" cxnId="{EA168BCF-DF86-4E9E-A9BF-BF31F328ED32}">
      <dgm:prSet/>
      <dgm:spPr/>
      <dgm:t>
        <a:bodyPr/>
        <a:lstStyle/>
        <a:p>
          <a:endParaRPr lang="da-DK"/>
        </a:p>
      </dgm:t>
    </dgm:pt>
    <dgm:pt modelId="{B0338422-C912-423D-B961-9A1C26A968A1}" type="sibTrans" cxnId="{EA168BCF-DF86-4E9E-A9BF-BF31F328ED32}">
      <dgm:prSet/>
      <dgm:spPr/>
      <dgm:t>
        <a:bodyPr/>
        <a:lstStyle/>
        <a:p>
          <a:endParaRPr lang="da-DK"/>
        </a:p>
      </dgm:t>
    </dgm:pt>
    <dgm:pt modelId="{525E6502-4596-4811-9A9F-C00405FB9B17}">
      <dgm:prSet phldrT="[Tekst]"/>
      <dgm:spPr>
        <a:solidFill>
          <a:srgbClr val="7030A0"/>
        </a:solidFill>
      </dgm:spPr>
      <dgm:t>
        <a:bodyPr/>
        <a:lstStyle/>
        <a:p>
          <a:r>
            <a:rPr lang="da-DK" dirty="0"/>
            <a:t>Resterende kommuner</a:t>
          </a:r>
        </a:p>
      </dgm:t>
    </dgm:pt>
    <dgm:pt modelId="{0D0C84DD-A7B1-487F-AB3A-D7013A1B7CDA}" type="sibTrans" cxnId="{55285A3B-70FB-4C5A-8B6B-6A7B58F1CC27}">
      <dgm:prSet/>
      <dgm:spPr/>
      <dgm:t>
        <a:bodyPr/>
        <a:lstStyle/>
        <a:p>
          <a:endParaRPr lang="da-DK"/>
        </a:p>
      </dgm:t>
    </dgm:pt>
    <dgm:pt modelId="{B5AB7BEA-A26B-43DD-8550-2AB1F9ACFF4B}" type="parTrans" cxnId="{55285A3B-70FB-4C5A-8B6B-6A7B58F1CC27}">
      <dgm:prSet/>
      <dgm:spPr/>
      <dgm:t>
        <a:bodyPr/>
        <a:lstStyle/>
        <a:p>
          <a:endParaRPr lang="da-DK"/>
        </a:p>
      </dgm:t>
    </dgm:pt>
    <dgm:pt modelId="{AAC3A463-E1A0-494E-95D9-DC3EB81F7210}" type="pres">
      <dgm:prSet presAssocID="{1DD94543-4728-4E71-9299-5C53227E1DAC}" presName="Name0" presStyleCnt="0">
        <dgm:presLayoutVars>
          <dgm:dir/>
          <dgm:resizeHandles val="exact"/>
        </dgm:presLayoutVars>
      </dgm:prSet>
      <dgm:spPr/>
    </dgm:pt>
    <dgm:pt modelId="{5CBCD808-AD5B-4931-AEA0-40D8C64A7922}" type="pres">
      <dgm:prSet presAssocID="{DC1DDA4E-257A-4529-81C5-46F60B9E8FA8}" presName="parTxOnly" presStyleLbl="node1" presStyleIdx="0" presStyleCnt="2" custScaleY="24933">
        <dgm:presLayoutVars>
          <dgm:bulletEnabled val="1"/>
        </dgm:presLayoutVars>
      </dgm:prSet>
      <dgm:spPr/>
    </dgm:pt>
    <dgm:pt modelId="{1186AC37-0854-43FD-91E5-839919F43E48}" type="pres">
      <dgm:prSet presAssocID="{B0338422-C912-423D-B961-9A1C26A968A1}" presName="parSpace" presStyleCnt="0"/>
      <dgm:spPr/>
    </dgm:pt>
    <dgm:pt modelId="{54DD32EB-A400-4FBD-B7F5-288A7E8FE95F}" type="pres">
      <dgm:prSet presAssocID="{525E6502-4596-4811-9A9F-C00405FB9B17}" presName="parTxOnly" presStyleLbl="node1" presStyleIdx="1" presStyleCnt="2">
        <dgm:presLayoutVars>
          <dgm:bulletEnabled val="1"/>
        </dgm:presLayoutVars>
      </dgm:prSet>
      <dgm:spPr/>
    </dgm:pt>
  </dgm:ptLst>
  <dgm:cxnLst>
    <dgm:cxn modelId="{55285A3B-70FB-4C5A-8B6B-6A7B58F1CC27}" srcId="{1DD94543-4728-4E71-9299-5C53227E1DAC}" destId="{525E6502-4596-4811-9A9F-C00405FB9B17}" srcOrd="1" destOrd="0" parTransId="{B5AB7BEA-A26B-43DD-8550-2AB1F9ACFF4B}" sibTransId="{0D0C84DD-A7B1-487F-AB3A-D7013A1B7CDA}"/>
    <dgm:cxn modelId="{66F04C44-267F-433F-8A96-30F39F4868FB}" type="presOf" srcId="{DC1DDA4E-257A-4529-81C5-46F60B9E8FA8}" destId="{5CBCD808-AD5B-4931-AEA0-40D8C64A7922}" srcOrd="0" destOrd="0" presId="urn:microsoft.com/office/officeart/2005/8/layout/hChevron3"/>
    <dgm:cxn modelId="{57CC1397-D041-4933-A94C-CC7078E7585D}" type="presOf" srcId="{525E6502-4596-4811-9A9F-C00405FB9B17}" destId="{54DD32EB-A400-4FBD-B7F5-288A7E8FE95F}" srcOrd="0" destOrd="0" presId="urn:microsoft.com/office/officeart/2005/8/layout/hChevron3"/>
    <dgm:cxn modelId="{D468B3A4-6FE4-4F1D-A101-52F500B5B8BC}" type="presOf" srcId="{1DD94543-4728-4E71-9299-5C53227E1DAC}" destId="{AAC3A463-E1A0-494E-95D9-DC3EB81F7210}" srcOrd="0" destOrd="0" presId="urn:microsoft.com/office/officeart/2005/8/layout/hChevron3"/>
    <dgm:cxn modelId="{EA168BCF-DF86-4E9E-A9BF-BF31F328ED32}" srcId="{1DD94543-4728-4E71-9299-5C53227E1DAC}" destId="{DC1DDA4E-257A-4529-81C5-46F60B9E8FA8}" srcOrd="0" destOrd="0" parTransId="{4824F68A-A62A-4EA7-B362-AD3B01CF622C}" sibTransId="{B0338422-C912-423D-B961-9A1C26A968A1}"/>
    <dgm:cxn modelId="{6424E12A-5591-4843-8E12-40B17030EDC4}" type="presParOf" srcId="{AAC3A463-E1A0-494E-95D9-DC3EB81F7210}" destId="{5CBCD808-AD5B-4931-AEA0-40D8C64A7922}" srcOrd="0" destOrd="0" presId="urn:microsoft.com/office/officeart/2005/8/layout/hChevron3"/>
    <dgm:cxn modelId="{09F75A01-87F8-4936-9E65-8B82C39DAD84}" type="presParOf" srcId="{AAC3A463-E1A0-494E-95D9-DC3EB81F7210}" destId="{1186AC37-0854-43FD-91E5-839919F43E48}" srcOrd="1" destOrd="0" presId="urn:microsoft.com/office/officeart/2005/8/layout/hChevron3"/>
    <dgm:cxn modelId="{C2353600-01D0-4265-B286-CFDB0D5CDD74}" type="presParOf" srcId="{AAC3A463-E1A0-494E-95D9-DC3EB81F7210}" destId="{54DD32EB-A400-4FBD-B7F5-288A7E8FE95F}"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CD808-AD5B-4931-AEA0-40D8C64A7922}">
      <dsp:nvSpPr>
        <dsp:cNvPr id="0" name=""/>
        <dsp:cNvSpPr/>
      </dsp:nvSpPr>
      <dsp:spPr>
        <a:xfrm>
          <a:off x="4788" y="536011"/>
          <a:ext cx="4187316" cy="746330"/>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85344" rIns="42672" bIns="85344" numCol="1" spcCol="1270" anchor="ctr" anchorCtr="0">
          <a:noAutofit/>
        </a:bodyPr>
        <a:lstStyle/>
        <a:p>
          <a:pPr marL="0" lvl="0" indent="0" algn="ctr" defTabSz="1422400">
            <a:lnSpc>
              <a:spcPct val="90000"/>
            </a:lnSpc>
            <a:spcBef>
              <a:spcPct val="0"/>
            </a:spcBef>
            <a:spcAft>
              <a:spcPct val="35000"/>
            </a:spcAft>
            <a:buNone/>
          </a:pPr>
          <a:r>
            <a:rPr lang="da-DK" sz="3200" kern="1200" dirty="0"/>
            <a:t>4 pilotkommuner</a:t>
          </a:r>
        </a:p>
      </dsp:txBody>
      <dsp:txXfrm>
        <a:off x="4788" y="536011"/>
        <a:ext cx="4000734" cy="746330"/>
      </dsp:txXfrm>
    </dsp:sp>
    <dsp:sp modelId="{C4172019-21EC-4344-9D6A-8768CA1838E7}">
      <dsp:nvSpPr>
        <dsp:cNvPr id="0" name=""/>
        <dsp:cNvSpPr/>
      </dsp:nvSpPr>
      <dsp:spPr>
        <a:xfrm>
          <a:off x="3354641" y="391633"/>
          <a:ext cx="4187316" cy="1035087"/>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85344" rIns="42672" bIns="85344" numCol="1" spcCol="1270" anchor="ctr" anchorCtr="0">
          <a:noAutofit/>
        </a:bodyPr>
        <a:lstStyle/>
        <a:p>
          <a:pPr marL="0" lvl="0" indent="0" algn="ctr" defTabSz="1422400">
            <a:lnSpc>
              <a:spcPct val="90000"/>
            </a:lnSpc>
            <a:spcBef>
              <a:spcPct val="0"/>
            </a:spcBef>
            <a:spcAft>
              <a:spcPct val="35000"/>
            </a:spcAft>
            <a:buNone/>
          </a:pPr>
          <a:r>
            <a:rPr lang="da-DK" sz="3200" kern="1200" dirty="0"/>
            <a:t>4+3 pilotkommuner</a:t>
          </a:r>
        </a:p>
      </dsp:txBody>
      <dsp:txXfrm>
        <a:off x="3872185" y="391633"/>
        <a:ext cx="3152229" cy="1035087"/>
      </dsp:txXfrm>
    </dsp:sp>
    <dsp:sp modelId="{54DD32EB-A400-4FBD-B7F5-288A7E8FE95F}">
      <dsp:nvSpPr>
        <dsp:cNvPr id="0" name=""/>
        <dsp:cNvSpPr/>
      </dsp:nvSpPr>
      <dsp:spPr>
        <a:xfrm>
          <a:off x="6704494" y="71713"/>
          <a:ext cx="4187316" cy="1674926"/>
        </a:xfrm>
        <a:prstGeom prst="chevron">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85344" rIns="42672" bIns="85344" numCol="1" spcCol="1270" anchor="ctr" anchorCtr="0">
          <a:noAutofit/>
        </a:bodyPr>
        <a:lstStyle/>
        <a:p>
          <a:pPr marL="0" lvl="0" indent="0" algn="ctr" defTabSz="1422400">
            <a:lnSpc>
              <a:spcPct val="90000"/>
            </a:lnSpc>
            <a:spcBef>
              <a:spcPct val="0"/>
            </a:spcBef>
            <a:spcAft>
              <a:spcPct val="35000"/>
            </a:spcAft>
            <a:buNone/>
          </a:pPr>
          <a:r>
            <a:rPr lang="da-DK" sz="3200" kern="1200" dirty="0"/>
            <a:t>Resterende kommuner</a:t>
          </a:r>
        </a:p>
      </dsp:txBody>
      <dsp:txXfrm>
        <a:off x="7541957" y="71713"/>
        <a:ext cx="2512390" cy="1674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CD808-AD5B-4931-AEA0-40D8C64A7922}">
      <dsp:nvSpPr>
        <dsp:cNvPr id="0" name=""/>
        <dsp:cNvSpPr/>
      </dsp:nvSpPr>
      <dsp:spPr>
        <a:xfrm>
          <a:off x="8512" y="607776"/>
          <a:ext cx="6044207" cy="602800"/>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85344" rIns="42672" bIns="85344" numCol="1" spcCol="1270" anchor="ctr" anchorCtr="0">
          <a:noAutofit/>
        </a:bodyPr>
        <a:lstStyle/>
        <a:p>
          <a:pPr marL="0" lvl="0" indent="0" algn="ctr" defTabSz="1422400">
            <a:lnSpc>
              <a:spcPct val="90000"/>
            </a:lnSpc>
            <a:spcBef>
              <a:spcPct val="0"/>
            </a:spcBef>
            <a:spcAft>
              <a:spcPct val="35000"/>
            </a:spcAft>
            <a:buNone/>
          </a:pPr>
          <a:r>
            <a:rPr lang="da-DK" sz="3200" kern="1200" dirty="0"/>
            <a:t>3 pilotkommuner</a:t>
          </a:r>
        </a:p>
      </dsp:txBody>
      <dsp:txXfrm>
        <a:off x="8512" y="607776"/>
        <a:ext cx="5893507" cy="602800"/>
      </dsp:txXfrm>
    </dsp:sp>
    <dsp:sp modelId="{54DD32EB-A400-4FBD-B7F5-288A7E8FE95F}">
      <dsp:nvSpPr>
        <dsp:cNvPr id="0" name=""/>
        <dsp:cNvSpPr/>
      </dsp:nvSpPr>
      <dsp:spPr>
        <a:xfrm>
          <a:off x="4843879" y="0"/>
          <a:ext cx="6044207" cy="1818354"/>
        </a:xfrm>
        <a:prstGeom prst="chevron">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85344" rIns="42672" bIns="85344" numCol="1" spcCol="1270" anchor="ctr" anchorCtr="0">
          <a:noAutofit/>
        </a:bodyPr>
        <a:lstStyle/>
        <a:p>
          <a:pPr marL="0" lvl="0" indent="0" algn="ctr" defTabSz="1422400">
            <a:lnSpc>
              <a:spcPct val="90000"/>
            </a:lnSpc>
            <a:spcBef>
              <a:spcPct val="0"/>
            </a:spcBef>
            <a:spcAft>
              <a:spcPct val="35000"/>
            </a:spcAft>
            <a:buNone/>
          </a:pPr>
          <a:r>
            <a:rPr lang="da-DK" sz="3200" kern="1200" dirty="0"/>
            <a:t>Resterende kommuner</a:t>
          </a:r>
        </a:p>
      </dsp:txBody>
      <dsp:txXfrm>
        <a:off x="5753056" y="0"/>
        <a:ext cx="4225853" cy="181835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76E45-7BE0-4867-BA05-12ADBF9B6FC9}" type="datetimeFigureOut">
              <a:rPr lang="da-DK" smtClean="0"/>
              <a:t>02-05-2023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C6C76-FDF3-4E82-BC35-ACF4CBA95B4E}" type="slidenum">
              <a:rPr lang="da-DK" smtClean="0"/>
              <a:t>‹nr.›</a:t>
            </a:fld>
            <a:endParaRPr lang="da-DK"/>
          </a:p>
        </p:txBody>
      </p:sp>
    </p:spTree>
    <p:extLst>
      <p:ext uri="{BB962C8B-B14F-4D97-AF65-F5344CB8AC3E}">
        <p14:creationId xmlns:p14="http://schemas.microsoft.com/office/powerpoint/2010/main" val="108457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ommunernespensionssystem.dk/nyhed/aendringer-til-supportskabelon-ifbm-release-3-0-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1</a:t>
            </a:fld>
            <a:endParaRPr lang="da-DK"/>
          </a:p>
        </p:txBody>
      </p:sp>
    </p:spTree>
    <p:extLst>
      <p:ext uri="{BB962C8B-B14F-4D97-AF65-F5344CB8AC3E}">
        <p14:creationId xmlns:p14="http://schemas.microsoft.com/office/powerpoint/2010/main" val="3259147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Spørgsmål til inspiration:</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spørgsmål til andre kommuners </a:t>
            </a:r>
            <a:r>
              <a:rPr lang="da-DK" sz="1600" b="1" dirty="0"/>
              <a:t>brug af KP Basis</a:t>
            </a:r>
            <a:r>
              <a:rPr lang="da-DK" dirty="0"/>
              <a:t>?</a:t>
            </a:r>
          </a:p>
          <a:p>
            <a:pPr marL="342900" lvl="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Hvilke </a:t>
            </a:r>
            <a:r>
              <a:rPr lang="da-DK" sz="1600" b="1" dirty="0"/>
              <a:t>gode erfaringer </a:t>
            </a:r>
            <a:r>
              <a:rPr lang="da-DK" dirty="0"/>
              <a:t>vil I gerne dele ud af?</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taget </a:t>
            </a:r>
            <a:r>
              <a:rPr lang="da-DK" sz="1600" b="1" dirty="0"/>
              <a:t>træningsmiljøet</a:t>
            </a:r>
            <a:r>
              <a:rPr lang="da-DK" sz="1400" b="1" dirty="0"/>
              <a:t> </a:t>
            </a:r>
            <a:r>
              <a:rPr lang="da-DK" dirty="0"/>
              <a:t>i brug og gjort jer </a:t>
            </a:r>
            <a:r>
              <a:rPr lang="da-DK" sz="1600" b="1" dirty="0"/>
              <a:t>erfaringer </a:t>
            </a:r>
            <a:r>
              <a:rPr lang="da-DK" dirty="0"/>
              <a:t>i den forbindelse?</a:t>
            </a:r>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36</a:t>
            </a:fld>
            <a:endParaRPr lang="da-DK"/>
          </a:p>
        </p:txBody>
      </p:sp>
    </p:spTree>
    <p:extLst>
      <p:ext uri="{BB962C8B-B14F-4D97-AF65-F5344CB8AC3E}">
        <p14:creationId xmlns:p14="http://schemas.microsoft.com/office/powerpoint/2010/main" val="33560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47</a:t>
            </a:fld>
            <a:endParaRPr lang="da-DK"/>
          </a:p>
        </p:txBody>
      </p:sp>
    </p:spTree>
    <p:extLst>
      <p:ext uri="{BB962C8B-B14F-4D97-AF65-F5344CB8AC3E}">
        <p14:creationId xmlns:p14="http://schemas.microsoft.com/office/powerpoint/2010/main" val="203469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48</a:t>
            </a:fld>
            <a:endParaRPr lang="da-DK"/>
          </a:p>
        </p:txBody>
      </p:sp>
    </p:spTree>
    <p:extLst>
      <p:ext uri="{BB962C8B-B14F-4D97-AF65-F5344CB8AC3E}">
        <p14:creationId xmlns:p14="http://schemas.microsoft.com/office/powerpoint/2010/main" val="244821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49</a:t>
            </a:fld>
            <a:endParaRPr lang="da-DK"/>
          </a:p>
        </p:txBody>
      </p:sp>
    </p:spTree>
    <p:extLst>
      <p:ext uri="{BB962C8B-B14F-4D97-AF65-F5344CB8AC3E}">
        <p14:creationId xmlns:p14="http://schemas.microsoft.com/office/powerpoint/2010/main" val="404555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a:t>
            </a:fld>
            <a:endParaRPr lang="da-DK"/>
          </a:p>
        </p:txBody>
      </p:sp>
    </p:spTree>
    <p:extLst>
      <p:ext uri="{BB962C8B-B14F-4D97-AF65-F5344CB8AC3E}">
        <p14:creationId xmlns:p14="http://schemas.microsoft.com/office/powerpoint/2010/main" val="3954362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Relateret driftsbesked:</a:t>
            </a:r>
          </a:p>
          <a:p>
            <a:r>
              <a:rPr lang="da-DK" dirty="0">
                <a:hlinkClick r:id="rId3"/>
              </a:rPr>
              <a:t>https://www.kommunernespensionssystem.dk/nyhed/aendringer-til-supportskabelon-ifbm-release-3-0-0/</a:t>
            </a:r>
            <a:r>
              <a:rPr lang="da-DK" b="1" dirty="0"/>
              <a:t> </a:t>
            </a:r>
            <a:endParaRPr lang="da-DK" dirty="0"/>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17</a:t>
            </a:fld>
            <a:endParaRPr lang="da-DK"/>
          </a:p>
        </p:txBody>
      </p:sp>
    </p:spTree>
    <p:extLst>
      <p:ext uri="{BB962C8B-B14F-4D97-AF65-F5344CB8AC3E}">
        <p14:creationId xmlns:p14="http://schemas.microsoft.com/office/powerpoint/2010/main" val="126820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21</a:t>
            </a:fld>
            <a:endParaRPr lang="da-DK"/>
          </a:p>
        </p:txBody>
      </p:sp>
    </p:spTree>
    <p:extLst>
      <p:ext uri="{BB962C8B-B14F-4D97-AF65-F5344CB8AC3E}">
        <p14:creationId xmlns:p14="http://schemas.microsoft.com/office/powerpoint/2010/main" val="236073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rPr>
              <a:t>Udbudte webinarer og supportmøder: </a:t>
            </a: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Uge 18: Webinar for medarbejdere, som arbejder med TF-filer (Tillæg/Fradrag) – Modsatrettede træk</a:t>
            </a:r>
            <a:endParaRPr lang="da-DK"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Uge 19: Webinar for systemadministrator </a:t>
            </a:r>
            <a:endParaRPr lang="da-DK"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Uge 20: Webinar for sagsbehandler – udbetaling og brev til alternativ modtager </a:t>
            </a:r>
            <a:endParaRPr lang="da-DK"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Uge 21: Webinar for sagsbehandler – automatisk sagsbehandling </a:t>
            </a:r>
            <a:endParaRPr lang="da-DK"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Uge 24 og 26: Supportmøder</a:t>
            </a:r>
            <a:endParaRPr lang="da-DK" sz="18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23</a:t>
            </a:fld>
            <a:endParaRPr lang="da-DK"/>
          </a:p>
        </p:txBody>
      </p:sp>
    </p:spTree>
    <p:extLst>
      <p:ext uri="{BB962C8B-B14F-4D97-AF65-F5344CB8AC3E}">
        <p14:creationId xmlns:p14="http://schemas.microsoft.com/office/powerpoint/2010/main" val="1567010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https://www.kommunernespensionssystem.dk/meddelelse/forkert-bopaelskommune-i-finansieringshistorikken/</a:t>
            </a:r>
          </a:p>
        </p:txBody>
      </p:sp>
      <p:sp>
        <p:nvSpPr>
          <p:cNvPr id="4" name="Pladsholder til slidenummer 3"/>
          <p:cNvSpPr>
            <a:spLocks noGrp="1"/>
          </p:cNvSpPr>
          <p:nvPr>
            <p:ph type="sldNum" sz="quarter" idx="5"/>
          </p:nvPr>
        </p:nvSpPr>
        <p:spPr/>
        <p:txBody>
          <a:bodyPr/>
          <a:lstStyle/>
          <a:p>
            <a:fld id="{25EC6C76-FDF3-4E82-BC35-ACF4CBA95B4E}" type="slidenum">
              <a:rPr lang="da-DK" smtClean="0"/>
              <a:t>28</a:t>
            </a:fld>
            <a:endParaRPr lang="da-DK"/>
          </a:p>
        </p:txBody>
      </p:sp>
    </p:spTree>
    <p:extLst>
      <p:ext uri="{BB962C8B-B14F-4D97-AF65-F5344CB8AC3E}">
        <p14:creationId xmlns:p14="http://schemas.microsoft.com/office/powerpoint/2010/main" val="412063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34</a:t>
            </a:fld>
            <a:endParaRPr lang="da-DK"/>
          </a:p>
        </p:txBody>
      </p:sp>
    </p:spTree>
    <p:extLst>
      <p:ext uri="{BB962C8B-B14F-4D97-AF65-F5344CB8AC3E}">
        <p14:creationId xmlns:p14="http://schemas.microsoft.com/office/powerpoint/2010/main" val="66772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35</a:t>
            </a:fld>
            <a:endParaRPr lang="da-DK"/>
          </a:p>
        </p:txBody>
      </p:sp>
    </p:spTree>
    <p:extLst>
      <p:ext uri="{BB962C8B-B14F-4D97-AF65-F5344CB8AC3E}">
        <p14:creationId xmlns:p14="http://schemas.microsoft.com/office/powerpoint/2010/main" val="4138534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5/2/2023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5386-5A05-4A61-A5CD-88D877A8E3E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401C87FA-102B-45CA-B3B1-82CD5169B2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DF0FA5B8-7108-41F2-970E-81BB7948155E}"/>
              </a:ext>
            </a:extLst>
          </p:cNvPr>
          <p:cNvSpPr>
            <a:spLocks noGrp="1"/>
          </p:cNvSpPr>
          <p:nvPr>
            <p:ph type="dt" sz="half" idx="10"/>
          </p:nvPr>
        </p:nvSpPr>
        <p:spPr/>
        <p:txBody>
          <a:bodyPr/>
          <a:lstStyle/>
          <a:p>
            <a:fld id="{0F0550B4-2AE1-4D44-91D4-E5630670CFFD}" type="datetimeFigureOut">
              <a:rPr lang="da-DK" smtClean="0"/>
              <a:t>02-05-2023</a:t>
            </a:fld>
            <a:endParaRPr lang="da-DK"/>
          </a:p>
        </p:txBody>
      </p:sp>
      <p:sp>
        <p:nvSpPr>
          <p:cNvPr id="5" name="Footer Placeholder 4">
            <a:extLst>
              <a:ext uri="{FF2B5EF4-FFF2-40B4-BE49-F238E27FC236}">
                <a16:creationId xmlns:a16="http://schemas.microsoft.com/office/drawing/2014/main" id="{C15A45D8-CA85-4AF6-A0FE-E0131ADC0C8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7571366-27B3-488F-A52C-FAEA338E1B21}"/>
              </a:ext>
            </a:extLst>
          </p:cNvPr>
          <p:cNvSpPr>
            <a:spLocks noGrp="1"/>
          </p:cNvSpPr>
          <p:nvPr>
            <p:ph type="sldNum" sz="quarter" idx="12"/>
          </p:nvPr>
        </p:nvSpPr>
        <p:spPr/>
        <p:txBody>
          <a:bodyPr/>
          <a:lstStyle/>
          <a:p>
            <a:fld id="{62DF3041-10E3-4EEF-916B-8AF3CB2173B4}" type="slidenum">
              <a:rPr lang="da-DK" smtClean="0"/>
              <a:t>‹nr.›</a:t>
            </a:fld>
            <a:endParaRPr lang="da-DK"/>
          </a:p>
        </p:txBody>
      </p:sp>
    </p:spTree>
    <p:extLst>
      <p:ext uri="{BB962C8B-B14F-4D97-AF65-F5344CB8AC3E}">
        <p14:creationId xmlns:p14="http://schemas.microsoft.com/office/powerpoint/2010/main" val="9114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846A0179-0B7F-4AA7-BF6B-D85CB361598C}" type="datetimeFigureOut">
              <a:rPr lang="en-US" dirty="0"/>
              <a:t>5/2/2023</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diasnummer 5"/>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5/2/2023</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5/2/2023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46A0179-0B7F-4AA7-BF6B-D85CB361598C}" type="datetimeFigureOut">
              <a:rPr lang="en-US" dirty="0"/>
              <a:t>5/2/2023</a:t>
            </a:fld>
            <a:endParaRPr lang="en-US" dirty="0"/>
          </a:p>
        </p:txBody>
      </p:sp>
      <p:sp>
        <p:nvSpPr>
          <p:cNvPr id="3" name="Pladsholder til sidefod 2"/>
          <p:cNvSpPr>
            <a:spLocks noGrp="1"/>
          </p:cNvSpPr>
          <p:nvPr>
            <p:ph type="ftr" sz="quarter" idx="11"/>
          </p:nvPr>
        </p:nvSpPr>
        <p:spPr/>
        <p:txBody>
          <a:bodyPr/>
          <a:lstStyle/>
          <a:p>
            <a:endParaRPr lang="en-US" dirty="0"/>
          </a:p>
        </p:txBody>
      </p:sp>
      <p:sp>
        <p:nvSpPr>
          <p:cNvPr id="4" name="Pladsholder til diasnummer 3"/>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t" anchorCtr="0"/>
          <a:lstStyle>
            <a:lvl1pPr algn="l">
              <a:tabLst/>
              <a:defRPr sz="16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5/2/2023</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846A0179-0B7F-4AA7-BF6B-D85CB361598C}" type="datetimeFigureOut">
              <a:rPr lang="en-US" dirty="0"/>
              <a:t>5/2/2023</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endParaRPr lang="en-US" dirty="0"/>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74E22A33-96DC-4C2E-AB13-0BE35979BFC0}"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t" anchorCtr="0"/>
          <a:lstStyle>
            <a:lvl1pPr>
              <a:defRPr sz="1600" baseline="0"/>
            </a:lvl1pPr>
          </a:lstStyle>
          <a:p>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846A0179-0B7F-4AA7-BF6B-D85CB361598C}" type="datetimeFigureOut">
              <a:rPr lang="en-US" dirty="0"/>
              <a:t>5/2/2023</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endParaRPr lang="en-US" dirty="0"/>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74E22A33-96DC-4C2E-AB13-0BE35979BFC0}" type="slidenum">
              <a:rPr lang="en-US" dirty="0"/>
              <a:t>‹nr.›</a:t>
            </a:fld>
            <a:endParaRPr lang="en-US" dirty="0"/>
          </a:p>
        </p:txBody>
      </p:sp>
      <p:pic>
        <p:nvPicPr>
          <p:cNvPr id="1026" name="Picture 2" descr="C:\Users\kg\Desktop\KOMBIT\_Version 0.1\KOMBIT_payoff_cmyk.e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41.jpg"/><Relationship Id="rId1" Type="http://schemas.openxmlformats.org/officeDocument/2006/relationships/slideLayout" Target="../slideLayouts/slideLayout9.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0.jp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4.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hyperlink" Target="mailto:KP@kombit.dk" TargetMode="External"/><Relationship Id="rId7" Type="http://schemas.openxmlformats.org/officeDocument/2006/relationships/image" Target="../media/image73.sv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hyperlink" Target="https://forms.office.com/Pages/ResponsePage.aspx?id=9YoDzGgO5UO7F5V61vRfjjw0HOT9LE9NoaydHRQ8i4RURFQ2Q09CRENJV1VOT0pEU1lHREFKRTI2Sy4u" TargetMode="External"/><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hyperlink" Target="https://share-komm.kombit.dk/P0136/Delte%20dokumenter/Forms/Temavejledninger%20KP.aspx"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share-komm.kombit.dk/P0136/Delte%20dokumenter/Forms/Temavejledninger%20KP.aspx?InitialTabId=Ribbon%2ERead&amp;VisibilityContext=WSSTabPersistenc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29.xml.rels><?xml version="1.0" encoding="UTF-8" standalone="yes"?>
<Relationships xmlns="http://schemas.openxmlformats.org/package/2006/relationships"><Relationship Id="rId2" Type="http://schemas.openxmlformats.org/officeDocument/2006/relationships/hyperlink" Target="https://eur02.safelinks.protection.outlook.com/?url=https%3A%2F%2Fwww.kommunernespensionssystem.dk%2Fmeddelelse%2Fproblem-med-at-oprette-redigere-opgavepakker-til-at-filtrere-paa-mere-end-en-sagstype-eksisterende-opgavepakker-er-ikke-paavirket%2F&amp;data=05%7C01%7CAWS%40kombit.dk%7C4f1bdb476139429d1ab008db305df7ce%7Ccc038af50e6843e5bb17957ad6f45f8e%7C0%7C0%7C638156952752433170%7CUnknown%7CTWFpbGZsb3d8eyJWIjoiMC4wLjAwMDAiLCJQIjoiV2luMzIiLCJBTiI6Ik1haWwiLCJXVCI6Mn0%3D%7C3000%7C%7C%7C&amp;sdata=vHpVpe1GW2T1KUL6Ry7aEwJ%2FLqLxJ8T6lwQaEitXV%2Fw%3D&amp;reserved=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jpg"/><Relationship Id="rId1" Type="http://schemas.openxmlformats.org/officeDocument/2006/relationships/slideLayout" Target="../slideLayouts/slideLayout10.xml"/><Relationship Id="rId4" Type="http://schemas.openxmlformats.org/officeDocument/2006/relationships/image" Target="../media/image9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2.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KP@kombit.dk" TargetMode="External"/><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kombit.dk/nyhedsbreve" TargetMode="External"/><Relationship Id="rId2" Type="http://schemas.openxmlformats.org/officeDocument/2006/relationships/image" Target="../media/image111.jpg"/><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hyperlink" Target="https://share-komm.kombit.dk/P0136/Delte%20dokumenter/Forms/Trningsmilj%20KP.aspx" TargetMode="External"/><Relationship Id="rId5" Type="http://schemas.openxmlformats.org/officeDocument/2006/relationships/hyperlink" Target="https://share-komm.kombit.dk/P0136/Delte%20dokumenter/Forms/Uddannelsesmaterialer%20KP%20Basis.aspx" TargetMode="External"/><Relationship Id="rId4" Type="http://schemas.openxmlformats.org/officeDocument/2006/relationships/hyperlink" Target="https://www.kommunernespensionssystem.dk/nyhed/releasebeskrivelse-til-release-3-0-0/" TargetMode="Externa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7115A-5883-4276-BE3B-9F786ED6CF49}"/>
              </a:ext>
            </a:extLst>
          </p:cNvPr>
          <p:cNvSpPr>
            <a:spLocks noGrp="1"/>
          </p:cNvSpPr>
          <p:nvPr>
            <p:ph type="ctrTitle"/>
          </p:nvPr>
        </p:nvSpPr>
        <p:spPr/>
        <p:txBody>
          <a:bodyPr/>
          <a:lstStyle/>
          <a:p>
            <a:r>
              <a:rPr lang="da-DK" dirty="0"/>
              <a:t>Statusmøde (uge 18)</a:t>
            </a:r>
          </a:p>
        </p:txBody>
      </p:sp>
      <p:sp>
        <p:nvSpPr>
          <p:cNvPr id="3" name="Undertitel 2">
            <a:extLst>
              <a:ext uri="{FF2B5EF4-FFF2-40B4-BE49-F238E27FC236}">
                <a16:creationId xmlns:a16="http://schemas.microsoft.com/office/drawing/2014/main" id="{D57DC9FE-B0B0-4479-BDE6-F993C7CF0D4E}"/>
              </a:ext>
            </a:extLst>
          </p:cNvPr>
          <p:cNvSpPr>
            <a:spLocks noGrp="1"/>
          </p:cNvSpPr>
          <p:nvPr>
            <p:ph type="subTitle" idx="1"/>
          </p:nvPr>
        </p:nvSpPr>
        <p:spPr/>
        <p:txBody>
          <a:bodyPr/>
          <a:lstStyle/>
          <a:p>
            <a:r>
              <a:rPr lang="da-DK" dirty="0"/>
              <a:t>Aske Walther Sørensen / Implementering</a:t>
            </a:r>
          </a:p>
        </p:txBody>
      </p:sp>
    </p:spTree>
    <p:extLst>
      <p:ext uri="{BB962C8B-B14F-4D97-AF65-F5344CB8AC3E}">
        <p14:creationId xmlns:p14="http://schemas.microsoft.com/office/powerpoint/2010/main" val="134137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4689E-3893-43F4-A85F-17B3E1F68DAE}"/>
              </a:ext>
            </a:extLst>
          </p:cNvPr>
          <p:cNvSpPr>
            <a:spLocks noGrp="1"/>
          </p:cNvSpPr>
          <p:nvPr>
            <p:ph type="title"/>
          </p:nvPr>
        </p:nvSpPr>
        <p:spPr>
          <a:xfrm>
            <a:off x="365760" y="276455"/>
            <a:ext cx="10896607" cy="841638"/>
          </a:xfrm>
        </p:spPr>
        <p:txBody>
          <a:bodyPr/>
          <a:lstStyle/>
          <a:p>
            <a:r>
              <a:rPr lang="da-DK" dirty="0"/>
              <a:t>Release 3.0.0 – Ny funktionalitet</a:t>
            </a:r>
          </a:p>
        </p:txBody>
      </p:sp>
      <p:graphicFrame>
        <p:nvGraphicFramePr>
          <p:cNvPr id="4" name="Tabel 4">
            <a:extLst>
              <a:ext uri="{FF2B5EF4-FFF2-40B4-BE49-F238E27FC236}">
                <a16:creationId xmlns:a16="http://schemas.microsoft.com/office/drawing/2014/main" id="{FCE33D2D-6579-4DAA-934F-119BD6EAB798}"/>
              </a:ext>
            </a:extLst>
          </p:cNvPr>
          <p:cNvGraphicFramePr>
            <a:graphicFrameLocks noGrp="1"/>
          </p:cNvGraphicFramePr>
          <p:nvPr>
            <p:ph idx="1"/>
          </p:nvPr>
        </p:nvGraphicFramePr>
        <p:xfrm>
          <a:off x="619760" y="697274"/>
          <a:ext cx="11409680" cy="5948680"/>
        </p:xfrm>
        <a:graphic>
          <a:graphicData uri="http://schemas.openxmlformats.org/drawingml/2006/table">
            <a:tbl>
              <a:tblPr firstRow="1" bandRow="1">
                <a:tableStyleId>{5C22544A-7EE6-4342-B048-85BDC9FD1C3A}</a:tableStyleId>
              </a:tblPr>
              <a:tblGrid>
                <a:gridCol w="3542208">
                  <a:extLst>
                    <a:ext uri="{9D8B030D-6E8A-4147-A177-3AD203B41FA5}">
                      <a16:colId xmlns:a16="http://schemas.microsoft.com/office/drawing/2014/main" val="2175028011"/>
                    </a:ext>
                  </a:extLst>
                </a:gridCol>
                <a:gridCol w="7867472">
                  <a:extLst>
                    <a:ext uri="{9D8B030D-6E8A-4147-A177-3AD203B41FA5}">
                      <a16:colId xmlns:a16="http://schemas.microsoft.com/office/drawing/2014/main" val="1928407453"/>
                    </a:ext>
                  </a:extLst>
                </a:gridCol>
              </a:tblGrid>
              <a:tr h="370840">
                <a:tc>
                  <a:txBody>
                    <a:bodyPr/>
                    <a:lstStyle/>
                    <a:p>
                      <a:r>
                        <a:rPr lang="da-DK" sz="1200" dirty="0"/>
                        <a:t>ÆA-nr. og beskrivende titel</a:t>
                      </a:r>
                    </a:p>
                  </a:txBody>
                  <a:tcPr/>
                </a:tc>
                <a:tc>
                  <a:txBody>
                    <a:bodyPr/>
                    <a:lstStyle/>
                    <a:p>
                      <a:r>
                        <a:rPr lang="da-DK" sz="1200" dirty="0"/>
                        <a:t>Beskrivelse</a:t>
                      </a:r>
                    </a:p>
                  </a:txBody>
                  <a:tcPr/>
                </a:tc>
                <a:extLst>
                  <a:ext uri="{0D108BD9-81ED-4DB2-BD59-A6C34878D82A}">
                    <a16:rowId xmlns:a16="http://schemas.microsoft.com/office/drawing/2014/main" val="2004366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135) Modtag dokumenter fra fordelingskomponenten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KP kan modtage dokumenter via fordelingskomponenten. Det kan fx være relevant for kommuner, som benytter eller kommer til at benytte fordelingskomponenten til at distribuere dokumenter. Fx kan der laves opsætning, så der kan sendes </a:t>
                      </a:r>
                      <a:r>
                        <a:rPr lang="da-DK" sz="1200" b="0" i="0" u="none" strike="noStrike" dirty="0" err="1">
                          <a:solidFill>
                            <a:srgbClr val="000000"/>
                          </a:solidFill>
                          <a:effectLst/>
                          <a:latin typeface="+mn-lt"/>
                        </a:rPr>
                        <a:t>indscanninger</a:t>
                      </a:r>
                      <a:r>
                        <a:rPr lang="da-DK" sz="1200" b="0" i="0" u="none" strike="noStrike" dirty="0">
                          <a:solidFill>
                            <a:srgbClr val="000000"/>
                          </a:solidFill>
                          <a:effectLst/>
                          <a:latin typeface="+mn-lt"/>
                        </a:rPr>
                        <a:t> til KP. </a:t>
                      </a:r>
                    </a:p>
                  </a:txBody>
                  <a:tcPr/>
                </a:tc>
                <a:extLst>
                  <a:ext uri="{0D108BD9-81ED-4DB2-BD59-A6C34878D82A}">
                    <a16:rowId xmlns:a16="http://schemas.microsoft.com/office/drawing/2014/main" val="20410317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136 og 137) Integration til selvbetjeningsløsninger (helbredstillæg)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Integration til de selvbetjeningsløsninger, som er i stand til at sende over fordelingskomponenten. Det giver mulighed for, at få en borgers ansøgning om helbredstillægskort og udvidet helbredstillæg direkte ind i KP i form af en opgave. </a:t>
                      </a:r>
                    </a:p>
                  </a:txBody>
                  <a:tcPr/>
                </a:tc>
                <a:extLst>
                  <a:ext uri="{0D108BD9-81ED-4DB2-BD59-A6C34878D82A}">
                    <a16:rowId xmlns:a16="http://schemas.microsoft.com/office/drawing/2014/main" val="3318432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137, 138 og 139) Procesunderstøttelse af helbredstillægskort og udvidet helbredstillæg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(blanket SP241 og SP242)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Når KP modtager en ansøgning om helbredstillægskort over fordelingskomponenten, gives kommunerne mulighed for at opgaverne kan håndteres mere eller mindre automatiseret (i det omfang ansøgningerne er fuld oplyst). Hvis kommunens selvbetjeningsløsning ikke kan sende over fordelingskomponenten, kan opgaven igangsættes manuelt af sagsbehandler, hvorefter opgaverne ligeledes kan håndteres automatisk. </a:t>
                      </a:r>
                      <a:br>
                        <a:rPr lang="da-DK" sz="1200" b="0" i="0" u="none" strike="noStrike" dirty="0">
                          <a:solidFill>
                            <a:srgbClr val="000000"/>
                          </a:solidFill>
                          <a:effectLst/>
                          <a:latin typeface="+mn-lt"/>
                        </a:rPr>
                      </a:br>
                      <a:r>
                        <a:rPr lang="da-DK" sz="1200" b="0" i="0" u="none" strike="noStrike" dirty="0">
                          <a:solidFill>
                            <a:srgbClr val="000000"/>
                          </a:solidFill>
                          <a:effectLst/>
                          <a:latin typeface="+mn-lt"/>
                        </a:rPr>
                        <a:t>I forbindelse med udvidet helbredstillæg kan der dog ikke træffes automatisk afgørelse, i tilfælde, hvor der er behov for en faglig vurdering. Dvs. at KP i disse tilfælde alene automatiserer processen for at få sagen oplyst. </a:t>
                      </a:r>
                    </a:p>
                  </a:txBody>
                  <a:tcPr/>
                </a:tc>
                <a:extLst>
                  <a:ext uri="{0D108BD9-81ED-4DB2-BD59-A6C34878D82A}">
                    <a16:rowId xmlns:a16="http://schemas.microsoft.com/office/drawing/2014/main" val="9054336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142) Serviceleverandører kan igen aflevere reguleringer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Serviceleverandører kan igen aflevere reguleringer af træk, ved at indlevere træk med modsat fortegn (+). Dette gøres via den eksisterende snitflade, hvor leverandørerne i </a:t>
                      </a:r>
                      <a:r>
                        <a:rPr lang="da-DK" sz="1200" b="0" i="0" u="none" strike="noStrike">
                          <a:solidFill>
                            <a:srgbClr val="000000"/>
                          </a:solidFill>
                          <a:effectLst/>
                          <a:latin typeface="+mn-lt"/>
                        </a:rPr>
                        <a:t>forvejen indleverer </a:t>
                      </a:r>
                      <a:r>
                        <a:rPr lang="da-DK" sz="1200" b="0" i="0" u="none" strike="noStrike" dirty="0">
                          <a:solidFill>
                            <a:srgbClr val="000000"/>
                          </a:solidFill>
                          <a:effectLst/>
                          <a:latin typeface="+mn-lt"/>
                        </a:rPr>
                        <a:t>deres trækfiler. Dette var også muligt i det tidligere system KMD SPK. </a:t>
                      </a:r>
                    </a:p>
                  </a:txBody>
                  <a:tcPr/>
                </a:tc>
                <a:extLst>
                  <a:ext uri="{0D108BD9-81ED-4DB2-BD59-A6C34878D82A}">
                    <a16:rowId xmlns:a16="http://schemas.microsoft.com/office/drawing/2014/main" val="37773147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141 og 146) Implementering af WCAG i standard brev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Alle standardbreve i KP lever op til krav vedr. tilgængelighed, som er defineret i WCAG 2.1. Det betyder, at brevene nu også kan oplæses korrekt af et computerprogram.</a:t>
                      </a:r>
                    </a:p>
                  </a:txBody>
                  <a:tcPr/>
                </a:tc>
                <a:extLst>
                  <a:ext uri="{0D108BD9-81ED-4DB2-BD59-A6C34878D82A}">
                    <a16:rowId xmlns:a16="http://schemas.microsoft.com/office/drawing/2014/main" val="4104422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150) Kvikudbetaling af en godkendt ydelse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Hvis en godkendt ydelse endnu ikke er samlet op af månedskørslen, kan udbetalingen ændres til en valgfri dato (tidligst efter 2 bankdage). </a:t>
                      </a:r>
                    </a:p>
                  </a:txBody>
                  <a:tcPr/>
                </a:tc>
                <a:extLst>
                  <a:ext uri="{0D108BD9-81ED-4DB2-BD59-A6C34878D82A}">
                    <a16:rowId xmlns:a16="http://schemas.microsoft.com/office/drawing/2014/main" val="19045540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152) Forbedringer til fanen "Indkomstoplysninger"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Forbedringer til visningen på fanen "Indkomstoplysninger", så der bliver flere oplysninger synlige direkte fra fanen, uden det er nødvendigt  at klikke ind på detaljer. Desuden vil sociale pensioner ikke længere fremgå som anden personlig indkomst, men fremgå særskilt. </a:t>
                      </a:r>
                    </a:p>
                  </a:txBody>
                  <a:tcPr/>
                </a:tc>
                <a:extLst>
                  <a:ext uri="{0D108BD9-81ED-4DB2-BD59-A6C34878D82A}">
                    <a16:rowId xmlns:a16="http://schemas.microsoft.com/office/drawing/2014/main" val="29321646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155) Udbetaling til 3. part, fx virksomheder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KP giver nu mulighed for at udbetale ydelser til 3. part. Det vedr. tilbagebetaling af faktura, som kommunen modtager fra borger og ikke </a:t>
                      </a:r>
                      <a:r>
                        <a:rPr lang="da-DK" sz="1200" b="0" i="0" u="none" strike="noStrike" dirty="0" err="1">
                          <a:solidFill>
                            <a:srgbClr val="000000"/>
                          </a:solidFill>
                          <a:effectLst/>
                          <a:latin typeface="+mn-lt"/>
                        </a:rPr>
                        <a:t>eFaktura</a:t>
                      </a:r>
                      <a:r>
                        <a:rPr lang="da-DK" sz="1200" b="0" i="0" u="none" strike="noStrike" dirty="0">
                          <a:solidFill>
                            <a:srgbClr val="000000"/>
                          </a:solidFill>
                          <a:effectLst/>
                          <a:latin typeface="+mn-lt"/>
                        </a:rPr>
                        <a:t>. Betaling kan ske til virksomhed eller borgers NemKonto/bankkonto eller ved betaling af FI-/indbetalingskort.</a:t>
                      </a:r>
                    </a:p>
                  </a:txBody>
                  <a:tcPr/>
                </a:tc>
                <a:extLst>
                  <a:ext uri="{0D108BD9-81ED-4DB2-BD59-A6C34878D82A}">
                    <a16:rowId xmlns:a16="http://schemas.microsoft.com/office/drawing/2014/main" val="334332748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156) Send besked til virksomheder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KP kan sende breve til virksomheder, fx i forbindelse med udbetaling til alternativ modtager. </a:t>
                      </a:r>
                    </a:p>
                  </a:txBody>
                  <a:tcPr/>
                </a:tc>
                <a:extLst>
                  <a:ext uri="{0D108BD9-81ED-4DB2-BD59-A6C34878D82A}">
                    <a16:rowId xmlns:a16="http://schemas.microsoft.com/office/drawing/2014/main" val="3938043657"/>
                  </a:ext>
                </a:extLst>
              </a:tr>
            </a:tbl>
          </a:graphicData>
        </a:graphic>
      </p:graphicFrame>
      <p:pic>
        <p:nvPicPr>
          <p:cNvPr id="3" name="Grafik 2" descr="Øje med massiv udfyldning">
            <a:extLst>
              <a:ext uri="{FF2B5EF4-FFF2-40B4-BE49-F238E27FC236}">
                <a16:creationId xmlns:a16="http://schemas.microsoft.com/office/drawing/2014/main" id="{629A5A51-2E34-F693-1A75-62BAFEFA9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74" y="5008201"/>
            <a:ext cx="796711" cy="796711"/>
          </a:xfrm>
          <a:prstGeom prst="rect">
            <a:avLst/>
          </a:prstGeom>
        </p:spPr>
      </p:pic>
      <p:pic>
        <p:nvPicPr>
          <p:cNvPr id="5" name="Grafik 4" descr="Spirende frø med massiv udfyldning">
            <a:extLst>
              <a:ext uri="{FF2B5EF4-FFF2-40B4-BE49-F238E27FC236}">
                <a16:creationId xmlns:a16="http://schemas.microsoft.com/office/drawing/2014/main" id="{38DA5EFF-71AE-04CF-1B38-4FD2AD477C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32" y="5552218"/>
            <a:ext cx="746228" cy="746228"/>
          </a:xfrm>
          <a:prstGeom prst="rect">
            <a:avLst/>
          </a:prstGeom>
        </p:spPr>
      </p:pic>
      <p:pic>
        <p:nvPicPr>
          <p:cNvPr id="6" name="Grafik 5" descr="Spirende frø med massiv udfyldning">
            <a:extLst>
              <a:ext uri="{FF2B5EF4-FFF2-40B4-BE49-F238E27FC236}">
                <a16:creationId xmlns:a16="http://schemas.microsoft.com/office/drawing/2014/main" id="{A1BDF390-B517-36FC-737E-0DE405137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80" y="5983061"/>
            <a:ext cx="746228" cy="746228"/>
          </a:xfrm>
          <a:prstGeom prst="rect">
            <a:avLst/>
          </a:prstGeom>
        </p:spPr>
      </p:pic>
      <p:pic>
        <p:nvPicPr>
          <p:cNvPr id="7" name="Grafik 6" descr="Spirende frø med massiv udfyldning">
            <a:extLst>
              <a:ext uri="{FF2B5EF4-FFF2-40B4-BE49-F238E27FC236}">
                <a16:creationId xmlns:a16="http://schemas.microsoft.com/office/drawing/2014/main" id="{96B0FD10-2FA1-F019-4DAB-79B7348B4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34" y="3429000"/>
            <a:ext cx="746228" cy="746228"/>
          </a:xfrm>
          <a:prstGeom prst="rect">
            <a:avLst/>
          </a:prstGeom>
        </p:spPr>
      </p:pic>
      <p:pic>
        <p:nvPicPr>
          <p:cNvPr id="8" name="Grafik 7" descr="Spirende frø med massiv udfyldning">
            <a:extLst>
              <a:ext uri="{FF2B5EF4-FFF2-40B4-BE49-F238E27FC236}">
                <a16:creationId xmlns:a16="http://schemas.microsoft.com/office/drawing/2014/main" id="{C1FCE91C-174B-D340-B15D-86BDD7F80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34" y="2472363"/>
            <a:ext cx="746228" cy="746228"/>
          </a:xfrm>
          <a:prstGeom prst="rect">
            <a:avLst/>
          </a:prstGeom>
        </p:spPr>
      </p:pic>
      <p:pic>
        <p:nvPicPr>
          <p:cNvPr id="9" name="Grafik 8" descr="Spirende frø med massiv udfyldning">
            <a:extLst>
              <a:ext uri="{FF2B5EF4-FFF2-40B4-BE49-F238E27FC236}">
                <a16:creationId xmlns:a16="http://schemas.microsoft.com/office/drawing/2014/main" id="{B8BF4F8B-CB8F-A9B7-E5C7-1725D86B66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32" y="1538912"/>
            <a:ext cx="746228" cy="746228"/>
          </a:xfrm>
          <a:prstGeom prst="rect">
            <a:avLst/>
          </a:prstGeom>
        </p:spPr>
      </p:pic>
      <p:pic>
        <p:nvPicPr>
          <p:cNvPr id="10" name="Grafik 9" descr="Spirende frø med massiv udfyldning">
            <a:extLst>
              <a:ext uri="{FF2B5EF4-FFF2-40B4-BE49-F238E27FC236}">
                <a16:creationId xmlns:a16="http://schemas.microsoft.com/office/drawing/2014/main" id="{AD18D994-B18F-F160-3648-5A09C52F0A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34" y="874939"/>
            <a:ext cx="746228" cy="746228"/>
          </a:xfrm>
          <a:prstGeom prst="rect">
            <a:avLst/>
          </a:prstGeom>
        </p:spPr>
      </p:pic>
      <p:pic>
        <p:nvPicPr>
          <p:cNvPr id="12" name="Grafik 11" descr="Tandhjul med massiv udfyldning">
            <a:extLst>
              <a:ext uri="{FF2B5EF4-FFF2-40B4-BE49-F238E27FC236}">
                <a16:creationId xmlns:a16="http://schemas.microsoft.com/office/drawing/2014/main" id="{D5C4D7BB-D21F-D85D-DDE6-ACFE9D7699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519124"/>
            <a:ext cx="723755" cy="723755"/>
          </a:xfrm>
          <a:prstGeom prst="rect">
            <a:avLst/>
          </a:prstGeom>
        </p:spPr>
      </p:pic>
      <p:pic>
        <p:nvPicPr>
          <p:cNvPr id="13" name="Grafik 12" descr="Hammer med massiv udfyldning">
            <a:extLst>
              <a:ext uri="{FF2B5EF4-FFF2-40B4-BE49-F238E27FC236}">
                <a16:creationId xmlns:a16="http://schemas.microsoft.com/office/drawing/2014/main" id="{00CD0934-96A3-EE0A-FAFE-34D6D8CF26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937" y="4081335"/>
            <a:ext cx="643697" cy="643697"/>
          </a:xfrm>
          <a:prstGeom prst="rect">
            <a:avLst/>
          </a:prstGeom>
        </p:spPr>
      </p:pic>
      <p:sp>
        <p:nvSpPr>
          <p:cNvPr id="11" name="Tekstfelt 10">
            <a:extLst>
              <a:ext uri="{FF2B5EF4-FFF2-40B4-BE49-F238E27FC236}">
                <a16:creationId xmlns:a16="http://schemas.microsoft.com/office/drawing/2014/main" id="{A8DEE468-41D2-B2D3-BDB8-1C02173F2D99}"/>
              </a:ext>
            </a:extLst>
          </p:cNvPr>
          <p:cNvSpPr txBox="1"/>
          <p:nvPr/>
        </p:nvSpPr>
        <p:spPr>
          <a:xfrm>
            <a:off x="4206240" y="1729421"/>
            <a:ext cx="6355080" cy="646331"/>
          </a:xfrm>
          <a:prstGeom prst="rect">
            <a:avLst/>
          </a:prstGeom>
          <a:solidFill>
            <a:schemeClr val="accent5"/>
          </a:solidFill>
        </p:spPr>
        <p:txBody>
          <a:bodyPr wrap="square" rtlCol="0">
            <a:spAutoFit/>
          </a:bodyPr>
          <a:lstStyle/>
          <a:p>
            <a:r>
              <a:rPr lang="da-DK" dirty="0">
                <a:solidFill>
                  <a:schemeClr val="bg1"/>
                </a:solidFill>
                <a:latin typeface="Trebuchet MS" panose="020B0603020202020204" pitchFamily="34" charset="0"/>
              </a:rPr>
              <a:t>OBS: EG og Dafolo går ikke i gang med at udvikle, før der er tilslutning fra 10 kommuner pr. løsning. </a:t>
            </a:r>
          </a:p>
        </p:txBody>
      </p:sp>
    </p:spTree>
    <p:extLst>
      <p:ext uri="{BB962C8B-B14F-4D97-AF65-F5344CB8AC3E}">
        <p14:creationId xmlns:p14="http://schemas.microsoft.com/office/powerpoint/2010/main" val="35672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018D9-B9B3-1601-594F-0615CBDA7F6E}"/>
              </a:ext>
            </a:extLst>
          </p:cNvPr>
          <p:cNvSpPr>
            <a:spLocks noGrp="1"/>
          </p:cNvSpPr>
          <p:nvPr>
            <p:ph type="title"/>
          </p:nvPr>
        </p:nvSpPr>
        <p:spPr/>
        <p:txBody>
          <a:bodyPr/>
          <a:lstStyle/>
          <a:p>
            <a:r>
              <a:rPr lang="da-DK" dirty="0"/>
              <a:t>Pilot (lille) til udbetaling via P-nummer efterlyses</a:t>
            </a:r>
          </a:p>
        </p:txBody>
      </p:sp>
      <p:pic>
        <p:nvPicPr>
          <p:cNvPr id="22" name="Pladsholder til billede 21">
            <a:extLst>
              <a:ext uri="{FF2B5EF4-FFF2-40B4-BE49-F238E27FC236}">
                <a16:creationId xmlns:a16="http://schemas.microsoft.com/office/drawing/2014/main" id="{B0941BEE-FEFD-BC71-5CF9-7ACAE7FACEFD}"/>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42DC445B-772E-AED1-7452-97ED85053962}"/>
              </a:ext>
            </a:extLst>
          </p:cNvPr>
          <p:cNvSpPr>
            <a:spLocks noGrp="1"/>
          </p:cNvSpPr>
          <p:nvPr>
            <p:ph type="body" sz="quarter" idx="14"/>
          </p:nvPr>
        </p:nvSpPr>
        <p:spPr/>
        <p:txBody>
          <a:bodyPr/>
          <a:lstStyle/>
          <a:p>
            <a:r>
              <a:rPr lang="da-DK" dirty="0"/>
              <a:t>Udbetaling og brev til 3. part:</a:t>
            </a:r>
          </a:p>
          <a:p>
            <a:pPr marL="342900" indent="-342900">
              <a:buFontTx/>
              <a:buChar char="-"/>
            </a:pPr>
            <a:r>
              <a:rPr lang="da-DK" dirty="0"/>
              <a:t>P-nummeret skal være sat op med kontooplysninger.</a:t>
            </a:r>
          </a:p>
          <a:p>
            <a:pPr marL="342900" indent="-342900">
              <a:buFontTx/>
              <a:buChar char="-"/>
            </a:pPr>
            <a:r>
              <a:rPr lang="da-DK" dirty="0"/>
              <a:t>P-nummeret må ikke være tilknyttet kommunens CVR.</a:t>
            </a:r>
          </a:p>
          <a:p>
            <a:endParaRPr lang="da-DK" dirty="0"/>
          </a:p>
          <a:p>
            <a:r>
              <a:rPr lang="da-DK" dirty="0"/>
              <a:t>Skriv til </a:t>
            </a:r>
            <a:r>
              <a:rPr lang="da-DK" dirty="0">
                <a:hlinkClick r:id="rId3"/>
              </a:rPr>
              <a:t>KP@KOMBIT.dk</a:t>
            </a:r>
            <a:endParaRPr lang="da-DK" dirty="0"/>
          </a:p>
          <a:p>
            <a:endParaRPr lang="da-DK" dirty="0"/>
          </a:p>
        </p:txBody>
      </p:sp>
      <p:sp>
        <p:nvSpPr>
          <p:cNvPr id="5" name="Pladsholder til tekst 4">
            <a:extLst>
              <a:ext uri="{FF2B5EF4-FFF2-40B4-BE49-F238E27FC236}">
                <a16:creationId xmlns:a16="http://schemas.microsoft.com/office/drawing/2014/main" id="{3FDFEADD-D56B-7EE0-0731-0EA3312239FE}"/>
              </a:ext>
            </a:extLst>
          </p:cNvPr>
          <p:cNvSpPr>
            <a:spLocks noGrp="1"/>
          </p:cNvSpPr>
          <p:nvPr>
            <p:ph type="body" sz="quarter" idx="15"/>
          </p:nvPr>
        </p:nvSpPr>
        <p:spPr/>
        <p:txBody>
          <a:bodyPr/>
          <a:lstStyle/>
          <a:p>
            <a:endParaRPr lang="da-DK"/>
          </a:p>
        </p:txBody>
      </p:sp>
      <p:pic>
        <p:nvPicPr>
          <p:cNvPr id="24" name="Grafik 23" descr="Sommerfugl med massiv udfyldning">
            <a:extLst>
              <a:ext uri="{FF2B5EF4-FFF2-40B4-BE49-F238E27FC236}">
                <a16:creationId xmlns:a16="http://schemas.microsoft.com/office/drawing/2014/main" id="{A22D5F7C-3226-695D-9A6B-61144ECF7F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915291">
            <a:off x="9037280" y="2723203"/>
            <a:ext cx="2251031" cy="2251031"/>
          </a:xfrm>
          <a:prstGeom prst="rect">
            <a:avLst/>
          </a:prstGeom>
        </p:spPr>
      </p:pic>
    </p:spTree>
    <p:extLst>
      <p:ext uri="{BB962C8B-B14F-4D97-AF65-F5344CB8AC3E}">
        <p14:creationId xmlns:p14="http://schemas.microsoft.com/office/powerpoint/2010/main" val="40773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B271A-7CFB-AF95-7CAE-8595B47BD081}"/>
              </a:ext>
            </a:extLst>
          </p:cNvPr>
          <p:cNvSpPr>
            <a:spLocks noGrp="1"/>
          </p:cNvSpPr>
          <p:nvPr>
            <p:ph type="title"/>
          </p:nvPr>
        </p:nvSpPr>
        <p:spPr/>
        <p:txBody>
          <a:bodyPr/>
          <a:lstStyle/>
          <a:p>
            <a:r>
              <a:rPr lang="da-DK" dirty="0"/>
              <a:t>OBS for release 3.0 (1 af 2)</a:t>
            </a:r>
          </a:p>
        </p:txBody>
      </p:sp>
      <p:pic>
        <p:nvPicPr>
          <p:cNvPr id="7" name="Pladsholder til billede 6">
            <a:extLst>
              <a:ext uri="{FF2B5EF4-FFF2-40B4-BE49-F238E27FC236}">
                <a16:creationId xmlns:a16="http://schemas.microsoft.com/office/drawing/2014/main" id="{CA0B909B-B852-A2BC-1FC2-072D71188C0C}"/>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517A6EF6-23DF-5414-C87B-B78E9ED5D6F4}"/>
              </a:ext>
            </a:extLst>
          </p:cNvPr>
          <p:cNvSpPr>
            <a:spLocks noGrp="1"/>
          </p:cNvSpPr>
          <p:nvPr>
            <p:ph type="body" sz="quarter" idx="14"/>
          </p:nvPr>
        </p:nvSpPr>
        <p:spPr/>
        <p:txBody>
          <a:bodyPr/>
          <a:lstStyle/>
          <a:p>
            <a:r>
              <a:rPr lang="da-DK" b="1" dirty="0"/>
              <a:t>Du skal være opmærksom på</a:t>
            </a:r>
            <a:r>
              <a:rPr lang="da-DK" dirty="0"/>
              <a:t>, at den nye mulighed for automatisk sagsbehandling er uafhængig af, om I modtager ansøgninger direkte fra jeres selvbetjeningsleverandør eller ej. I kan altså få glæde af denne funktionalitet selvom I fx modtager mange ansøgninger i form af mails i en fællespostkasse eller som fysiske ansøgninger.</a:t>
            </a:r>
          </a:p>
        </p:txBody>
      </p:sp>
      <p:sp>
        <p:nvSpPr>
          <p:cNvPr id="5" name="Pladsholder til tekst 4">
            <a:extLst>
              <a:ext uri="{FF2B5EF4-FFF2-40B4-BE49-F238E27FC236}">
                <a16:creationId xmlns:a16="http://schemas.microsoft.com/office/drawing/2014/main" id="{3B41772B-7A6C-FBAE-8B90-43EB5CF05BE2}"/>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77607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B271A-7CFB-AF95-7CAE-8595B47BD081}"/>
              </a:ext>
            </a:extLst>
          </p:cNvPr>
          <p:cNvSpPr>
            <a:spLocks noGrp="1"/>
          </p:cNvSpPr>
          <p:nvPr>
            <p:ph type="title"/>
          </p:nvPr>
        </p:nvSpPr>
        <p:spPr/>
        <p:txBody>
          <a:bodyPr/>
          <a:lstStyle/>
          <a:p>
            <a:r>
              <a:rPr lang="da-DK" dirty="0"/>
              <a:t>OBS for release 3.0 (2 af 2)</a:t>
            </a:r>
          </a:p>
        </p:txBody>
      </p:sp>
      <p:pic>
        <p:nvPicPr>
          <p:cNvPr id="7" name="Pladsholder til billede 6">
            <a:extLst>
              <a:ext uri="{FF2B5EF4-FFF2-40B4-BE49-F238E27FC236}">
                <a16:creationId xmlns:a16="http://schemas.microsoft.com/office/drawing/2014/main" id="{7B16646D-AE3B-AAE6-3E5D-7A6AFCD3D4FC}"/>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517A6EF6-23DF-5414-C87B-B78E9ED5D6F4}"/>
              </a:ext>
            </a:extLst>
          </p:cNvPr>
          <p:cNvSpPr>
            <a:spLocks noGrp="1"/>
          </p:cNvSpPr>
          <p:nvPr>
            <p:ph type="body" sz="quarter" idx="14"/>
          </p:nvPr>
        </p:nvSpPr>
        <p:spPr/>
        <p:txBody>
          <a:bodyPr/>
          <a:lstStyle/>
          <a:p>
            <a:r>
              <a:rPr lang="da-DK" b="1" dirty="0"/>
              <a:t>Du skal desuden være opmærksom på</a:t>
            </a:r>
            <a:r>
              <a:rPr lang="da-DK" dirty="0"/>
              <a:t>, at vi pt. ikke forventer, at der nogen selvbetjeningsleverandører, der er klar til d. 8. maj. </a:t>
            </a:r>
          </a:p>
          <a:p>
            <a:r>
              <a:rPr lang="da-DK" dirty="0"/>
              <a:t>KOMBIT er i dialog med selvbetjeningsleverandørerne, og I hører løbende fra jeres selvbetjeningsleverandør, hvis I skal gøre noget særligt. </a:t>
            </a:r>
          </a:p>
          <a:p>
            <a:r>
              <a:rPr lang="da-DK" dirty="0"/>
              <a:t>Ønsker I at gøre jeres respektive leverandør opmærksom på jeres evt. interesse, skal I selv kontakte jeres leverandør. </a:t>
            </a:r>
          </a:p>
          <a:p>
            <a:endParaRPr lang="da-DK" dirty="0"/>
          </a:p>
        </p:txBody>
      </p:sp>
      <p:sp>
        <p:nvSpPr>
          <p:cNvPr id="5" name="Pladsholder til tekst 4">
            <a:extLst>
              <a:ext uri="{FF2B5EF4-FFF2-40B4-BE49-F238E27FC236}">
                <a16:creationId xmlns:a16="http://schemas.microsoft.com/office/drawing/2014/main" id="{3B41772B-7A6C-FBAE-8B90-43EB5CF05BE2}"/>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816717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p:txBody>
          <a:bodyPr/>
          <a:lstStyle/>
          <a:p>
            <a:r>
              <a:rPr lang="da-DK" b="1" dirty="0"/>
              <a:t>KLIK-systemet er opdateret!</a:t>
            </a:r>
          </a:p>
          <a:p>
            <a:r>
              <a:rPr lang="da-DK" dirty="0"/>
              <a:t>Deadline for registrering af obligatoriske roller i KLIK er nået (28. april).</a:t>
            </a:r>
          </a:p>
          <a:p>
            <a:endParaRPr lang="da-DK" dirty="0"/>
          </a:p>
          <a:p>
            <a:r>
              <a:rPr lang="da-DK" b="1" dirty="0"/>
              <a:t>Vær opmærksom på</a:t>
            </a:r>
            <a:r>
              <a:rPr lang="da-DK" dirty="0"/>
              <a:t>, om I (som minimum) har fået registreret KP-systemansvarlig(e), da kommunikation og mødeindkaldelser fremover sendes på baggrund af udtræk fra KLIK!</a:t>
            </a:r>
          </a:p>
          <a:p>
            <a:endParaRPr lang="da-DK" dirty="0"/>
          </a:p>
          <a:p>
            <a:r>
              <a:rPr lang="da-DK" dirty="0"/>
              <a:t>Vi opfordrer til, at I registrere </a:t>
            </a:r>
            <a:r>
              <a:rPr lang="da-DK"/>
              <a:t>en systemansvarlig som </a:t>
            </a:r>
            <a:r>
              <a:rPr lang="da-DK" i="1"/>
              <a:t>primær</a:t>
            </a:r>
            <a:r>
              <a:rPr lang="da-DK"/>
              <a:t>.</a:t>
            </a:r>
            <a:endParaRPr lang="da-DK" dirty="0"/>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pic>
        <p:nvPicPr>
          <p:cNvPr id="6" name="Grafik 5" descr="Advarsel med massiv udfyldning">
            <a:extLst>
              <a:ext uri="{FF2B5EF4-FFF2-40B4-BE49-F238E27FC236}">
                <a16:creationId xmlns:a16="http://schemas.microsoft.com/office/drawing/2014/main" id="{7D146DFF-A771-0EFA-747B-31A3B7D5E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0070" y="2018612"/>
            <a:ext cx="2381938" cy="2381938"/>
          </a:xfrm>
          <a:prstGeom prst="rect">
            <a:avLst/>
          </a:prstGeom>
        </p:spPr>
      </p:pic>
    </p:spTree>
    <p:extLst>
      <p:ext uri="{BB962C8B-B14F-4D97-AF65-F5344CB8AC3E}">
        <p14:creationId xmlns:p14="http://schemas.microsoft.com/office/powerpoint/2010/main" val="24489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BAD66EDE-C5BD-FBF9-8935-C7871A2D1D10}"/>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F150DD49-9358-469E-F5AE-F1941CBDF61F}"/>
              </a:ext>
            </a:extLst>
          </p:cNvPr>
          <p:cNvSpPr>
            <a:spLocks noGrp="1"/>
          </p:cNvSpPr>
          <p:nvPr>
            <p:ph type="body" sz="quarter" idx="17"/>
          </p:nvPr>
        </p:nvSpPr>
        <p:spPr/>
        <p:txBody>
          <a:bodyPr/>
          <a:lstStyle/>
          <a:p>
            <a:r>
              <a:rPr lang="da-DK" b="1" dirty="0"/>
              <a:t>Opfølgningsopgaver i KP i forbindelse med nye breve</a:t>
            </a:r>
          </a:p>
          <a:p>
            <a:r>
              <a:rPr lang="da-DK" dirty="0"/>
              <a:t>Der vil komme en del opfølgningsopgaver (ca. 30) i forbindelse med de opdaterede breve i release 3.0. </a:t>
            </a:r>
          </a:p>
          <a:p>
            <a:endParaRPr lang="da-DK" dirty="0"/>
          </a:p>
          <a:p>
            <a:r>
              <a:rPr lang="da-DK" dirty="0"/>
              <a:t>Opfølgningsopgaverne er til jeres orientering i fald i fx har overtaget ansvaret for skabelonen, og orienteringen kommer som opgaver, da dette er den udmeldte kanal.</a:t>
            </a:r>
          </a:p>
          <a:p>
            <a:endParaRPr lang="da-DK" dirty="0"/>
          </a:p>
          <a:p>
            <a:r>
              <a:rPr lang="da-DK" dirty="0"/>
              <a:t>Opfølgningsopgavetypen hedder ”Beskedskabelon ændret centralt”</a:t>
            </a:r>
          </a:p>
        </p:txBody>
      </p:sp>
      <p:sp>
        <p:nvSpPr>
          <p:cNvPr id="4" name="Pladsholder til tekst 3">
            <a:extLst>
              <a:ext uri="{FF2B5EF4-FFF2-40B4-BE49-F238E27FC236}">
                <a16:creationId xmlns:a16="http://schemas.microsoft.com/office/drawing/2014/main" id="{20909E81-C50A-3EA2-FC1E-7C76EB40B8A2}"/>
              </a:ext>
            </a:extLst>
          </p:cNvPr>
          <p:cNvSpPr>
            <a:spLocks noGrp="1"/>
          </p:cNvSpPr>
          <p:nvPr>
            <p:ph type="body" sz="quarter" idx="16"/>
          </p:nvPr>
        </p:nvSpPr>
        <p:spPr/>
        <p:txBody>
          <a:bodyPr/>
          <a:lstStyle/>
          <a:p>
            <a:endParaRPr lang="da-DK"/>
          </a:p>
        </p:txBody>
      </p:sp>
      <p:sp>
        <p:nvSpPr>
          <p:cNvPr id="2" name="Tekstfelt 1">
            <a:extLst>
              <a:ext uri="{FF2B5EF4-FFF2-40B4-BE49-F238E27FC236}">
                <a16:creationId xmlns:a16="http://schemas.microsoft.com/office/drawing/2014/main" id="{D853BDE3-9782-A2DA-15B8-39DA138CC501}"/>
              </a:ext>
            </a:extLst>
          </p:cNvPr>
          <p:cNvSpPr txBox="1"/>
          <p:nvPr/>
        </p:nvSpPr>
        <p:spPr>
          <a:xfrm rot="21387670">
            <a:off x="480767" y="1036947"/>
            <a:ext cx="2771481" cy="954107"/>
          </a:xfrm>
          <a:prstGeom prst="rect">
            <a:avLst/>
          </a:prstGeom>
          <a:solidFill>
            <a:schemeClr val="accent5">
              <a:lumMod val="60000"/>
              <a:lumOff val="40000"/>
            </a:schemeClr>
          </a:solidFill>
        </p:spPr>
        <p:txBody>
          <a:bodyPr wrap="square" rtlCol="0">
            <a:spAutoFit/>
          </a:bodyPr>
          <a:lstStyle/>
          <a:p>
            <a:r>
              <a:rPr lang="da-DK" sz="2800" dirty="0">
                <a:latin typeface="Trebuchet MS" panose="020B0603020202020204" pitchFamily="34" charset="0"/>
              </a:rPr>
              <a:t>WCAG påvirker samtlige breve</a:t>
            </a:r>
          </a:p>
        </p:txBody>
      </p:sp>
    </p:spTree>
    <p:extLst>
      <p:ext uri="{BB962C8B-B14F-4D97-AF65-F5344CB8AC3E}">
        <p14:creationId xmlns:p14="http://schemas.microsoft.com/office/powerpoint/2010/main" val="3623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7DD238EF-3A94-08FC-3C55-60AFEE121FDB}"/>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FCEE6B81-89CE-4277-8747-C6716F7EA57D}"/>
              </a:ext>
            </a:extLst>
          </p:cNvPr>
          <p:cNvSpPr>
            <a:spLocks noGrp="1"/>
          </p:cNvSpPr>
          <p:nvPr>
            <p:ph type="body" sz="quarter" idx="17"/>
          </p:nvPr>
        </p:nvSpPr>
        <p:spPr/>
        <p:txBody>
          <a:bodyPr/>
          <a:lstStyle/>
          <a:p>
            <a:r>
              <a:rPr lang="da-DK" b="1" dirty="0"/>
              <a:t>Ændringer til supportskabelon m R3</a:t>
            </a:r>
          </a:p>
          <a:p>
            <a:r>
              <a:rPr lang="da-DK" dirty="0"/>
              <a:t>De vil variere alt efter om du opretter fejl, service </a:t>
            </a:r>
            <a:r>
              <a:rPr lang="da-DK" dirty="0" err="1"/>
              <a:t>request</a:t>
            </a:r>
            <a:r>
              <a:rPr lang="da-DK" dirty="0"/>
              <a:t> eller ændringsønske.</a:t>
            </a:r>
          </a:p>
          <a:p>
            <a:endParaRPr lang="da-DK" dirty="0"/>
          </a:p>
          <a:p>
            <a:r>
              <a:rPr lang="da-DK" dirty="0"/>
              <a:t>Formålet er at nedbringe sagsbehandlingstiden.</a:t>
            </a:r>
          </a:p>
          <a:p>
            <a:endParaRPr lang="da-DK" dirty="0"/>
          </a:p>
          <a:p>
            <a:r>
              <a:rPr lang="da-DK" dirty="0"/>
              <a:t>Der vil også fremover være direkte links til brugervejledninger og FAQ.</a:t>
            </a:r>
          </a:p>
          <a:p>
            <a:endParaRPr lang="da-DK" dirty="0"/>
          </a:p>
          <a:p>
            <a:r>
              <a:rPr lang="da-DK" dirty="0"/>
              <a:t>Minimumskrav til antal tegn fjernes.</a:t>
            </a:r>
          </a:p>
          <a:p>
            <a:endParaRPr lang="da-DK" dirty="0"/>
          </a:p>
          <a:p>
            <a:r>
              <a:rPr lang="da-DK" u="sng" dirty="0"/>
              <a:t>Husk at både tekst og billeder skal sættes ind på sagen og ikke alene fremgå af vedhæftning.</a:t>
            </a:r>
          </a:p>
        </p:txBody>
      </p:sp>
      <p:sp>
        <p:nvSpPr>
          <p:cNvPr id="4" name="Pladsholder til tekst 3">
            <a:extLst>
              <a:ext uri="{FF2B5EF4-FFF2-40B4-BE49-F238E27FC236}">
                <a16:creationId xmlns:a16="http://schemas.microsoft.com/office/drawing/2014/main" id="{2FFDD16D-DC48-A04D-9731-162643A45843}"/>
              </a:ext>
            </a:extLst>
          </p:cNvPr>
          <p:cNvSpPr>
            <a:spLocks noGrp="1"/>
          </p:cNvSpPr>
          <p:nvPr>
            <p:ph type="body" sz="quarter" idx="16"/>
          </p:nvPr>
        </p:nvSpPr>
        <p:spPr/>
        <p:txBody>
          <a:bodyPr/>
          <a:lstStyle/>
          <a:p>
            <a:endParaRPr lang="da-DK"/>
          </a:p>
        </p:txBody>
      </p:sp>
      <p:grpSp>
        <p:nvGrpSpPr>
          <p:cNvPr id="29" name="Gruppe 28">
            <a:extLst>
              <a:ext uri="{FF2B5EF4-FFF2-40B4-BE49-F238E27FC236}">
                <a16:creationId xmlns:a16="http://schemas.microsoft.com/office/drawing/2014/main" id="{0F635BC8-169D-B10F-A733-CD5E28A39453}"/>
              </a:ext>
            </a:extLst>
          </p:cNvPr>
          <p:cNvGrpSpPr/>
          <p:nvPr/>
        </p:nvGrpSpPr>
        <p:grpSpPr>
          <a:xfrm>
            <a:off x="-151676" y="2682665"/>
            <a:ext cx="4175335" cy="4175335"/>
            <a:chOff x="-151676" y="2682665"/>
            <a:chExt cx="4175335" cy="4175335"/>
          </a:xfrm>
        </p:grpSpPr>
        <p:pic>
          <p:nvPicPr>
            <p:cNvPr id="13" name="Grafik 12" descr="Papir med massiv udfyldning">
              <a:extLst>
                <a:ext uri="{FF2B5EF4-FFF2-40B4-BE49-F238E27FC236}">
                  <a16:creationId xmlns:a16="http://schemas.microsoft.com/office/drawing/2014/main" id="{D08EA6F9-FDF2-A23B-CFB9-E4CCECD4F9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76" y="2682665"/>
              <a:ext cx="4175335" cy="4175335"/>
            </a:xfrm>
            <a:prstGeom prst="rect">
              <a:avLst/>
            </a:prstGeom>
          </p:spPr>
        </p:pic>
        <p:pic>
          <p:nvPicPr>
            <p:cNvPr id="15" name="Grafik 14" descr="Billeder med massiv udfyldning">
              <a:extLst>
                <a:ext uri="{FF2B5EF4-FFF2-40B4-BE49-F238E27FC236}">
                  <a16:creationId xmlns:a16="http://schemas.microsoft.com/office/drawing/2014/main" id="{4DD06792-AE1F-1DC5-6A47-F2FDDFDAF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152" y="4598992"/>
              <a:ext cx="1315179" cy="1315179"/>
            </a:xfrm>
            <a:prstGeom prst="rect">
              <a:avLst/>
            </a:prstGeom>
          </p:spPr>
        </p:pic>
        <p:pic>
          <p:nvPicPr>
            <p:cNvPr id="17" name="Grafik 16" descr="Undertekster med massiv udfyldning">
              <a:extLst>
                <a:ext uri="{FF2B5EF4-FFF2-40B4-BE49-F238E27FC236}">
                  <a16:creationId xmlns:a16="http://schemas.microsoft.com/office/drawing/2014/main" id="{3502944E-7246-29E3-93C0-9300DF1F4D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523" y="3599998"/>
              <a:ext cx="1315179" cy="1315179"/>
            </a:xfrm>
            <a:prstGeom prst="rect">
              <a:avLst/>
            </a:prstGeom>
          </p:spPr>
        </p:pic>
      </p:grpSp>
      <p:pic>
        <p:nvPicPr>
          <p:cNvPr id="21" name="Grafik 20" descr="Holde score med massiv udfyldning">
            <a:extLst>
              <a:ext uri="{FF2B5EF4-FFF2-40B4-BE49-F238E27FC236}">
                <a16:creationId xmlns:a16="http://schemas.microsoft.com/office/drawing/2014/main" id="{880DFA1E-D4F9-E1B4-2CF1-5FDD506515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37826" y="3428999"/>
            <a:ext cx="1315179" cy="1315179"/>
          </a:xfrm>
          <a:prstGeom prst="rect">
            <a:avLst/>
          </a:prstGeom>
        </p:spPr>
      </p:pic>
      <p:pic>
        <p:nvPicPr>
          <p:cNvPr id="19" name="Grafik 18" descr="Luk med massiv udfyldning">
            <a:extLst>
              <a:ext uri="{FF2B5EF4-FFF2-40B4-BE49-F238E27FC236}">
                <a16:creationId xmlns:a16="http://schemas.microsoft.com/office/drawing/2014/main" id="{F87098AA-05A3-BCC9-38E2-93F9AE5866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0002" y="3599999"/>
            <a:ext cx="1315179" cy="1315179"/>
          </a:xfrm>
          <a:prstGeom prst="rect">
            <a:avLst/>
          </a:prstGeom>
        </p:spPr>
      </p:pic>
      <p:grpSp>
        <p:nvGrpSpPr>
          <p:cNvPr id="31" name="Gruppe 30">
            <a:extLst>
              <a:ext uri="{FF2B5EF4-FFF2-40B4-BE49-F238E27FC236}">
                <a16:creationId xmlns:a16="http://schemas.microsoft.com/office/drawing/2014/main" id="{2EC6F48E-A0B8-4B78-B753-A57F66A6CC59}"/>
              </a:ext>
            </a:extLst>
          </p:cNvPr>
          <p:cNvGrpSpPr/>
          <p:nvPr/>
        </p:nvGrpSpPr>
        <p:grpSpPr>
          <a:xfrm>
            <a:off x="3840660" y="1430078"/>
            <a:ext cx="1959068" cy="1551182"/>
            <a:chOff x="3840660" y="1430078"/>
            <a:chExt cx="1959068" cy="1551182"/>
          </a:xfrm>
        </p:grpSpPr>
        <p:pic>
          <p:nvPicPr>
            <p:cNvPr id="11" name="Grafik 10" descr="Dokument med massiv udfyldning">
              <a:extLst>
                <a:ext uri="{FF2B5EF4-FFF2-40B4-BE49-F238E27FC236}">
                  <a16:creationId xmlns:a16="http://schemas.microsoft.com/office/drawing/2014/main" id="{AFBC8359-90DA-4012-14D9-41B05C8FD5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84549" y="1666081"/>
              <a:ext cx="1315179" cy="1315179"/>
            </a:xfrm>
            <a:prstGeom prst="rect">
              <a:avLst/>
            </a:prstGeom>
          </p:spPr>
        </p:pic>
        <p:pic>
          <p:nvPicPr>
            <p:cNvPr id="23" name="Grafik 22" descr="Link med massiv udfyldning">
              <a:extLst>
                <a:ext uri="{FF2B5EF4-FFF2-40B4-BE49-F238E27FC236}">
                  <a16:creationId xmlns:a16="http://schemas.microsoft.com/office/drawing/2014/main" id="{29B30FBF-2AC7-22D7-C089-C1CAFD6FDF6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40660" y="1430078"/>
              <a:ext cx="1315179" cy="1315179"/>
            </a:xfrm>
            <a:prstGeom prst="rect">
              <a:avLst/>
            </a:prstGeom>
          </p:spPr>
        </p:pic>
      </p:grpSp>
      <p:pic>
        <p:nvPicPr>
          <p:cNvPr id="25" name="Grafik 24" descr="Stopur med massiv udfyldning">
            <a:extLst>
              <a:ext uri="{FF2B5EF4-FFF2-40B4-BE49-F238E27FC236}">
                <a16:creationId xmlns:a16="http://schemas.microsoft.com/office/drawing/2014/main" id="{22A93649-C0FD-500E-F09A-4908D9B352B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52619" y="1709206"/>
            <a:ext cx="1315179" cy="1315179"/>
          </a:xfrm>
          <a:prstGeom prst="rect">
            <a:avLst/>
          </a:prstGeom>
        </p:spPr>
      </p:pic>
      <p:grpSp>
        <p:nvGrpSpPr>
          <p:cNvPr id="30" name="Gruppe 29">
            <a:extLst>
              <a:ext uri="{FF2B5EF4-FFF2-40B4-BE49-F238E27FC236}">
                <a16:creationId xmlns:a16="http://schemas.microsoft.com/office/drawing/2014/main" id="{FF51BFCC-AA62-2846-ACA3-CE3529CFA03D}"/>
              </a:ext>
            </a:extLst>
          </p:cNvPr>
          <p:cNvGrpSpPr/>
          <p:nvPr/>
        </p:nvGrpSpPr>
        <p:grpSpPr>
          <a:xfrm>
            <a:off x="3463854" y="4429954"/>
            <a:ext cx="1924785" cy="2293635"/>
            <a:chOff x="3463854" y="4429954"/>
            <a:chExt cx="1924785" cy="2293635"/>
          </a:xfrm>
        </p:grpSpPr>
        <p:pic>
          <p:nvPicPr>
            <p:cNvPr id="27" name="Grafik 26" descr="Undertekster med massiv udfyldning">
              <a:extLst>
                <a:ext uri="{FF2B5EF4-FFF2-40B4-BE49-F238E27FC236}">
                  <a16:creationId xmlns:a16="http://schemas.microsoft.com/office/drawing/2014/main" id="{A96481C2-BE1F-09E1-F375-7EFA6DDF99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2146" y="4429954"/>
              <a:ext cx="1315179" cy="1315179"/>
            </a:xfrm>
            <a:prstGeom prst="rect">
              <a:avLst/>
            </a:prstGeom>
          </p:spPr>
        </p:pic>
        <p:pic>
          <p:nvPicPr>
            <p:cNvPr id="26" name="Grafik 25" descr="Billeder med massiv udfyldning">
              <a:extLst>
                <a:ext uri="{FF2B5EF4-FFF2-40B4-BE49-F238E27FC236}">
                  <a16:creationId xmlns:a16="http://schemas.microsoft.com/office/drawing/2014/main" id="{0C1E9DE3-C637-B0AE-7A9E-BAF9028F5E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3460" y="5408410"/>
              <a:ext cx="1315179" cy="1315179"/>
            </a:xfrm>
            <a:prstGeom prst="rect">
              <a:avLst/>
            </a:prstGeom>
          </p:spPr>
        </p:pic>
        <p:pic>
          <p:nvPicPr>
            <p:cNvPr id="9" name="Grafik 8" descr="Papirclips med massiv udfyldning">
              <a:extLst>
                <a:ext uri="{FF2B5EF4-FFF2-40B4-BE49-F238E27FC236}">
                  <a16:creationId xmlns:a16="http://schemas.microsoft.com/office/drawing/2014/main" id="{948A3C76-6837-75DA-19DD-71263F2460F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63854" y="4902855"/>
              <a:ext cx="1315179" cy="1315179"/>
            </a:xfrm>
            <a:prstGeom prst="rect">
              <a:avLst/>
            </a:prstGeom>
          </p:spPr>
        </p:pic>
      </p:grpSp>
      <p:pic>
        <p:nvPicPr>
          <p:cNvPr id="28" name="Grafik 27" descr="Luk med massiv udfyldning">
            <a:extLst>
              <a:ext uri="{FF2B5EF4-FFF2-40B4-BE49-F238E27FC236}">
                <a16:creationId xmlns:a16="http://schemas.microsoft.com/office/drawing/2014/main" id="{7CD25F07-74B6-2C93-32A6-8B40F767F5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5171" y="4923186"/>
            <a:ext cx="1315179" cy="1315179"/>
          </a:xfrm>
          <a:prstGeom prst="rect">
            <a:avLst/>
          </a:prstGeom>
        </p:spPr>
      </p:pic>
      <p:sp>
        <p:nvSpPr>
          <p:cNvPr id="2" name="Tekstfelt 1">
            <a:extLst>
              <a:ext uri="{FF2B5EF4-FFF2-40B4-BE49-F238E27FC236}">
                <a16:creationId xmlns:a16="http://schemas.microsoft.com/office/drawing/2014/main" id="{CA0086CD-1FE0-7CB5-1B65-3447E7F79888}"/>
              </a:ext>
            </a:extLst>
          </p:cNvPr>
          <p:cNvSpPr txBox="1"/>
          <p:nvPr/>
        </p:nvSpPr>
        <p:spPr>
          <a:xfrm>
            <a:off x="6288021" y="5978634"/>
            <a:ext cx="5521627" cy="646331"/>
          </a:xfrm>
          <a:prstGeom prst="rect">
            <a:avLst/>
          </a:prstGeom>
          <a:solidFill>
            <a:schemeClr val="bg1">
              <a:lumMod val="95000"/>
            </a:schemeClr>
          </a:solidFill>
        </p:spPr>
        <p:txBody>
          <a:bodyPr wrap="square" rtlCol="0">
            <a:spAutoFit/>
          </a:bodyPr>
          <a:lstStyle/>
          <a:p>
            <a:r>
              <a:rPr lang="da-DK" b="1" dirty="0">
                <a:latin typeface="Trebuchet MS" panose="020B0603020202020204" pitchFamily="34" charset="0"/>
              </a:rPr>
              <a:t>OBS:</a:t>
            </a:r>
            <a:r>
              <a:rPr lang="da-DK" dirty="0">
                <a:latin typeface="Trebuchet MS" panose="020B0603020202020204" pitchFamily="34" charset="0"/>
              </a:rPr>
              <a:t> For at tage skærmprints til sagen, anbefaler vi, at I har 2 browserfaner åbne på samme tid. </a:t>
            </a:r>
          </a:p>
        </p:txBody>
      </p:sp>
    </p:spTree>
    <p:extLst>
      <p:ext uri="{BB962C8B-B14F-4D97-AF65-F5344CB8AC3E}">
        <p14:creationId xmlns:p14="http://schemas.microsoft.com/office/powerpoint/2010/main" val="12493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E718F9ED-1AEC-BD59-39D6-9B6C1963AFC3}"/>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50D50629-9C5E-6D44-1385-5354926AD747}"/>
              </a:ext>
            </a:extLst>
          </p:cNvPr>
          <p:cNvSpPr>
            <a:spLocks noGrp="1"/>
          </p:cNvSpPr>
          <p:nvPr>
            <p:ph type="body" sz="quarter" idx="17"/>
          </p:nvPr>
        </p:nvSpPr>
        <p:spPr/>
        <p:txBody>
          <a:bodyPr/>
          <a:lstStyle/>
          <a:p>
            <a:r>
              <a:rPr lang="da-DK" b="1" dirty="0"/>
              <a:t>Pilot til at sende til KP via SAPA?</a:t>
            </a:r>
          </a:p>
          <a:p>
            <a:r>
              <a:rPr lang="da-DK" dirty="0"/>
              <a:t>Med R3 bliver det muligt at sende fx et journalnotat til KP over fordelingskomponenten.</a:t>
            </a:r>
          </a:p>
          <a:p>
            <a:endParaRPr lang="da-DK" dirty="0"/>
          </a:p>
          <a:p>
            <a:r>
              <a:rPr lang="da-DK" dirty="0"/>
              <a:t>Hvis I ønsker at sende til KP over fordelingskomponenten, vil vi meget gerne høre fra jer og med henblik på en pilot-afprøvning.</a:t>
            </a:r>
          </a:p>
          <a:p>
            <a:endParaRPr lang="da-DK" dirty="0"/>
          </a:p>
          <a:p>
            <a:r>
              <a:rPr lang="da-DK" dirty="0"/>
              <a:t>Skriv til </a:t>
            </a:r>
            <a:r>
              <a:rPr lang="da-DK" dirty="0">
                <a:hlinkClick r:id="rId3"/>
              </a:rPr>
              <a:t>KP@KOMBIT.dk</a:t>
            </a:r>
            <a:r>
              <a:rPr lang="da-DK" dirty="0"/>
              <a:t> </a:t>
            </a:r>
          </a:p>
        </p:txBody>
      </p:sp>
      <p:sp>
        <p:nvSpPr>
          <p:cNvPr id="4" name="Pladsholder til tekst 3">
            <a:extLst>
              <a:ext uri="{FF2B5EF4-FFF2-40B4-BE49-F238E27FC236}">
                <a16:creationId xmlns:a16="http://schemas.microsoft.com/office/drawing/2014/main" id="{C90DEBA3-F214-F3B2-9D33-75E49F33D0E4}"/>
              </a:ext>
            </a:extLst>
          </p:cNvPr>
          <p:cNvSpPr>
            <a:spLocks noGrp="1"/>
          </p:cNvSpPr>
          <p:nvPr>
            <p:ph type="body" sz="quarter" idx="16"/>
          </p:nvPr>
        </p:nvSpPr>
        <p:spPr/>
        <p:txBody>
          <a:bodyPr/>
          <a:lstStyle/>
          <a:p>
            <a:endParaRPr lang="da-DK"/>
          </a:p>
        </p:txBody>
      </p:sp>
      <p:pic>
        <p:nvPicPr>
          <p:cNvPr id="9" name="Grafik 8" descr="Lette med massiv udfyldning">
            <a:extLst>
              <a:ext uri="{FF2B5EF4-FFF2-40B4-BE49-F238E27FC236}">
                <a16:creationId xmlns:a16="http://schemas.microsoft.com/office/drawing/2014/main" id="{CC077337-DA3D-3DCC-1E52-E32F96398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0509" y="3708875"/>
            <a:ext cx="2483124" cy="2483124"/>
          </a:xfrm>
          <a:prstGeom prst="rect">
            <a:avLst/>
          </a:prstGeom>
        </p:spPr>
      </p:pic>
      <p:sp>
        <p:nvSpPr>
          <p:cNvPr id="10" name="Tekstfelt 9">
            <a:extLst>
              <a:ext uri="{FF2B5EF4-FFF2-40B4-BE49-F238E27FC236}">
                <a16:creationId xmlns:a16="http://schemas.microsoft.com/office/drawing/2014/main" id="{E1DD3E42-0B13-E55E-0770-EF516EBA2284}"/>
              </a:ext>
            </a:extLst>
          </p:cNvPr>
          <p:cNvSpPr txBox="1"/>
          <p:nvPr/>
        </p:nvSpPr>
        <p:spPr>
          <a:xfrm>
            <a:off x="1803163" y="1333144"/>
            <a:ext cx="2931207" cy="2585323"/>
          </a:xfrm>
          <a:prstGeom prst="rect">
            <a:avLst/>
          </a:prstGeom>
          <a:solidFill>
            <a:schemeClr val="bg1">
              <a:lumMod val="85000"/>
            </a:schemeClr>
          </a:solidFill>
        </p:spPr>
        <p:txBody>
          <a:bodyPr wrap="square" rtlCol="0">
            <a:spAutoFit/>
          </a:bodyPr>
          <a:lstStyle/>
          <a:p>
            <a:r>
              <a:rPr lang="da-DK" dirty="0">
                <a:latin typeface="Trebuchet MS" panose="020B0603020202020204" pitchFamily="34" charset="0"/>
              </a:rPr>
              <a:t>	KP			   KY</a:t>
            </a:r>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latin typeface="Trebuchet MS" panose="020B0603020202020204" pitchFamily="34" charset="0"/>
            </a:endParaRPr>
          </a:p>
          <a:p>
            <a:r>
              <a:rPr lang="da-DK" dirty="0">
                <a:latin typeface="Trebuchet MS" panose="020B0603020202020204" pitchFamily="34" charset="0"/>
              </a:rPr>
              <a:t>		   SAPA</a:t>
            </a:r>
          </a:p>
        </p:txBody>
      </p:sp>
      <p:pic>
        <p:nvPicPr>
          <p:cNvPr id="7" name="Grafik 6" descr="Vej deler sig kontur">
            <a:extLst>
              <a:ext uri="{FF2B5EF4-FFF2-40B4-BE49-F238E27FC236}">
                <a16:creationId xmlns:a16="http://schemas.microsoft.com/office/drawing/2014/main" id="{63B1626E-7401-EFC1-7B83-3BEEF802AD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0215" y="1232202"/>
            <a:ext cx="2545039" cy="2545039"/>
          </a:xfrm>
          <a:prstGeom prst="rect">
            <a:avLst/>
          </a:prstGeom>
        </p:spPr>
      </p:pic>
    </p:spTree>
    <p:extLst>
      <p:ext uri="{BB962C8B-B14F-4D97-AF65-F5344CB8AC3E}">
        <p14:creationId xmlns:p14="http://schemas.microsoft.com/office/powerpoint/2010/main" val="3253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BB2DBEF3-0D7D-9632-77D8-19985C6A646D}"/>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7DB3C7D2-2F81-9480-EED3-268EF0B84FEE}"/>
              </a:ext>
            </a:extLst>
          </p:cNvPr>
          <p:cNvSpPr>
            <a:spLocks noGrp="1"/>
          </p:cNvSpPr>
          <p:nvPr>
            <p:ph type="body" sz="quarter" idx="17"/>
          </p:nvPr>
        </p:nvSpPr>
        <p:spPr/>
        <p:txBody>
          <a:bodyPr/>
          <a:lstStyle/>
          <a:p>
            <a:r>
              <a:rPr lang="da-DK" b="1" dirty="0"/>
              <a:t>Workshops om opgavepakker</a:t>
            </a:r>
          </a:p>
          <a:p>
            <a:r>
              <a:rPr lang="da-DK" dirty="0"/>
              <a:t>KOMBIT planlægger at afholde en række workshops (ca. 5) fordelt rundt i Danmark over de kommende måneder.</a:t>
            </a:r>
            <a:br>
              <a:rPr lang="da-DK" dirty="0"/>
            </a:br>
            <a:br>
              <a:rPr lang="da-DK" dirty="0"/>
            </a:br>
            <a:r>
              <a:rPr lang="da-DK" dirty="0"/>
              <a:t>Formålet er, at I får lavet brugbare opgavepakker OG opbygget viden omkring, hvordan I opbygger de opgavepakker, som I har brug for fremover.</a:t>
            </a:r>
          </a:p>
          <a:p>
            <a:endParaRPr lang="da-DK" dirty="0"/>
          </a:p>
          <a:p>
            <a:r>
              <a:rPr lang="da-DK" u="sng" dirty="0"/>
              <a:t>Udfyld:</a:t>
            </a:r>
            <a:r>
              <a:rPr lang="da-DK" dirty="0"/>
              <a:t> </a:t>
            </a:r>
            <a:r>
              <a:rPr lang="da-DK" dirty="0">
                <a:hlinkClick r:id="rId3"/>
              </a:rPr>
              <a:t>https://forms.office.com/Pages/ResponsePage.aspx?id=9YoDzGgO5UO7F5V61vRfjjw0HOT9LE9NoaydHRQ8i4RURFQ2Q09CRENJV1VOT0pEU1lHREFKRTI2Sy4u</a:t>
            </a:r>
            <a:r>
              <a:rPr lang="da-DK" dirty="0"/>
              <a:t> </a:t>
            </a:r>
          </a:p>
        </p:txBody>
      </p:sp>
      <p:sp>
        <p:nvSpPr>
          <p:cNvPr id="4" name="Pladsholder til tekst 3">
            <a:extLst>
              <a:ext uri="{FF2B5EF4-FFF2-40B4-BE49-F238E27FC236}">
                <a16:creationId xmlns:a16="http://schemas.microsoft.com/office/drawing/2014/main" id="{7CFB935C-8F05-344F-7314-17A5B4C4FA86}"/>
              </a:ext>
            </a:extLst>
          </p:cNvPr>
          <p:cNvSpPr>
            <a:spLocks noGrp="1"/>
          </p:cNvSpPr>
          <p:nvPr>
            <p:ph type="body" sz="quarter" idx="16"/>
          </p:nvPr>
        </p:nvSpPr>
        <p:spPr/>
        <p:txBody>
          <a:bodyPr/>
          <a:lstStyle/>
          <a:p>
            <a:endParaRPr lang="da-DK"/>
          </a:p>
        </p:txBody>
      </p:sp>
      <p:pic>
        <p:nvPicPr>
          <p:cNvPr id="7" name="Grafik 6" descr="Indbakke med massiv udfyldning">
            <a:extLst>
              <a:ext uri="{FF2B5EF4-FFF2-40B4-BE49-F238E27FC236}">
                <a16:creationId xmlns:a16="http://schemas.microsoft.com/office/drawing/2014/main" id="{3827119D-A9CA-40DA-6FDF-B5B29FA89A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658" y="2464220"/>
            <a:ext cx="2285105" cy="2285105"/>
          </a:xfrm>
          <a:prstGeom prst="rect">
            <a:avLst/>
          </a:prstGeom>
        </p:spPr>
      </p:pic>
      <p:pic>
        <p:nvPicPr>
          <p:cNvPr id="9" name="Grafik 8" descr="Postit-noter med massiv udfyldning">
            <a:extLst>
              <a:ext uri="{FF2B5EF4-FFF2-40B4-BE49-F238E27FC236}">
                <a16:creationId xmlns:a16="http://schemas.microsoft.com/office/drawing/2014/main" id="{D7C2A219-F993-0222-D8D2-BC5D4EDD7C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2519" y="3537959"/>
            <a:ext cx="1822840" cy="1822840"/>
          </a:xfrm>
          <a:prstGeom prst="rect">
            <a:avLst/>
          </a:prstGeom>
        </p:spPr>
      </p:pic>
      <p:pic>
        <p:nvPicPr>
          <p:cNvPr id="10" name="Grafik 9" descr="Postit-noter med massiv udfyldning">
            <a:extLst>
              <a:ext uri="{FF2B5EF4-FFF2-40B4-BE49-F238E27FC236}">
                <a16:creationId xmlns:a16="http://schemas.microsoft.com/office/drawing/2014/main" id="{7A42C78F-297A-8678-E3C3-4A677BFE5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7822" y="4186886"/>
            <a:ext cx="1822840" cy="1822840"/>
          </a:xfrm>
          <a:prstGeom prst="rect">
            <a:avLst/>
          </a:prstGeom>
        </p:spPr>
      </p:pic>
      <p:pic>
        <p:nvPicPr>
          <p:cNvPr id="14" name="Grafik 13" descr="Gruppebrainstorm kontur">
            <a:extLst>
              <a:ext uri="{FF2B5EF4-FFF2-40B4-BE49-F238E27FC236}">
                <a16:creationId xmlns:a16="http://schemas.microsoft.com/office/drawing/2014/main" id="{AC96DF34-BE66-2FDE-7EA6-CE6644D2BB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2958" y="27068"/>
            <a:ext cx="2974021" cy="2974021"/>
          </a:xfrm>
          <a:prstGeom prst="rect">
            <a:avLst/>
          </a:prstGeom>
        </p:spPr>
      </p:pic>
      <p:sp>
        <p:nvSpPr>
          <p:cNvPr id="2" name="Tekstfelt 1">
            <a:extLst>
              <a:ext uri="{FF2B5EF4-FFF2-40B4-BE49-F238E27FC236}">
                <a16:creationId xmlns:a16="http://schemas.microsoft.com/office/drawing/2014/main" id="{9AF7B601-98A9-0925-3738-15F7DE474F1D}"/>
              </a:ext>
            </a:extLst>
          </p:cNvPr>
          <p:cNvSpPr txBox="1"/>
          <p:nvPr/>
        </p:nvSpPr>
        <p:spPr>
          <a:xfrm>
            <a:off x="2411730" y="5951785"/>
            <a:ext cx="7255471" cy="830997"/>
          </a:xfrm>
          <a:prstGeom prst="rect">
            <a:avLst/>
          </a:prstGeom>
          <a:solidFill>
            <a:schemeClr val="bg2">
              <a:lumMod val="20000"/>
              <a:lumOff val="80000"/>
            </a:schemeClr>
          </a:solidFill>
        </p:spPr>
        <p:txBody>
          <a:bodyPr wrap="square" rtlCol="0">
            <a:spAutoFit/>
          </a:bodyPr>
          <a:lstStyle/>
          <a:p>
            <a:r>
              <a:rPr lang="da-DK" sz="2400" dirty="0">
                <a:latin typeface="Trebuchet MS" panose="020B0603020202020204" pitchFamily="34" charset="0"/>
              </a:rPr>
              <a:t>Vi </a:t>
            </a:r>
            <a:r>
              <a:rPr lang="da-DK" sz="2400">
                <a:latin typeface="Trebuchet MS" panose="020B0603020202020204" pitchFamily="34" charset="0"/>
              </a:rPr>
              <a:t>efterlyser lokaler </a:t>
            </a:r>
            <a:r>
              <a:rPr lang="da-DK" sz="2400" dirty="0">
                <a:latin typeface="Trebuchet MS" panose="020B0603020202020204" pitchFamily="34" charset="0"/>
              </a:rPr>
              <a:t>til workshops.</a:t>
            </a:r>
          </a:p>
          <a:p>
            <a:r>
              <a:rPr lang="da-DK" sz="2400" dirty="0">
                <a:latin typeface="Trebuchet MS" panose="020B0603020202020204" pitchFamily="34" charset="0"/>
              </a:rPr>
              <a:t>KOMBIT dækker udgifter til forplejning.</a:t>
            </a:r>
          </a:p>
        </p:txBody>
      </p:sp>
      <p:pic>
        <p:nvPicPr>
          <p:cNvPr id="8" name="Grafik 7" descr="Pizza med massiv udfyldning">
            <a:extLst>
              <a:ext uri="{FF2B5EF4-FFF2-40B4-BE49-F238E27FC236}">
                <a16:creationId xmlns:a16="http://schemas.microsoft.com/office/drawing/2014/main" id="{88BB429D-D7F4-C28B-DE26-D057789F73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3619393">
            <a:off x="7963564" y="5795118"/>
            <a:ext cx="914400" cy="914400"/>
          </a:xfrm>
          <a:prstGeom prst="rect">
            <a:avLst/>
          </a:prstGeom>
        </p:spPr>
      </p:pic>
      <p:pic>
        <p:nvPicPr>
          <p:cNvPr id="12" name="Grafik 11" descr="Æble med massiv udfyldning">
            <a:extLst>
              <a:ext uri="{FF2B5EF4-FFF2-40B4-BE49-F238E27FC236}">
                <a16:creationId xmlns:a16="http://schemas.microsoft.com/office/drawing/2014/main" id="{CF10361C-F9DF-6DE9-1081-BDEAB161B8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04104" y="5909939"/>
            <a:ext cx="914400" cy="914400"/>
          </a:xfrm>
          <a:prstGeom prst="rect">
            <a:avLst/>
          </a:prstGeom>
        </p:spPr>
      </p:pic>
    </p:spTree>
    <p:extLst>
      <p:ext uri="{BB962C8B-B14F-4D97-AF65-F5344CB8AC3E}">
        <p14:creationId xmlns:p14="http://schemas.microsoft.com/office/powerpoint/2010/main" val="73595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r>
              <a:rPr lang="da-DK" dirty="0"/>
              <a:t>Da vi er mange, skal du som udgangspunkt holde kamera og mikrofon slukket</a:t>
            </a:r>
          </a:p>
          <a:p>
            <a:pPr marL="342900" indent="-342900">
              <a:buFontTx/>
              <a:buChar char="-"/>
            </a:pPr>
            <a:endParaRPr lang="da-DK" dirty="0"/>
          </a:p>
          <a:p>
            <a:endParaRPr lang="da-DK" dirty="0"/>
          </a:p>
          <a:p>
            <a:endParaRPr lang="da-DK" dirty="0"/>
          </a:p>
          <a:p>
            <a:endParaRPr lang="da-DK" dirty="0"/>
          </a:p>
          <a:p>
            <a:r>
              <a:rPr kumimoji="0" lang="da-DK" sz="2400" b="0" i="0" u="none" strike="noStrike" kern="1200" cap="none" spc="0" normalizeH="0" baseline="0" noProof="0" dirty="0">
                <a:ln>
                  <a:noFill/>
                </a:ln>
                <a:effectLst/>
                <a:uLnTx/>
                <a:uFillTx/>
                <a:latin typeface="Trebuchet MS" panose="020B0603020202020204" pitchFamily="34" charset="0"/>
                <a:ea typeface="+mn-ea"/>
                <a:cs typeface="+mn-cs"/>
              </a:rPr>
              <a:t>Ræk hånden op og tænd mikrofon og kamera, når du har spørgsmål</a:t>
            </a:r>
          </a:p>
          <a:p>
            <a:endParaRPr lang="da-DK" dirty="0"/>
          </a:p>
          <a:p>
            <a:endParaRPr lang="da-DK" dirty="0"/>
          </a:p>
          <a:p>
            <a:endParaRPr lang="da-DK" dirty="0"/>
          </a:p>
          <a:p>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744" y="2270993"/>
            <a:ext cx="705008" cy="705008"/>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3019" y="2281035"/>
            <a:ext cx="705008" cy="705008"/>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563019"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1983" y="4234503"/>
            <a:ext cx="725091" cy="725091"/>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524" y="4254586"/>
            <a:ext cx="725091" cy="725091"/>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7074" y="4254586"/>
            <a:ext cx="705008" cy="705008"/>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741744"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Temavejledninger</a:t>
            </a:r>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3650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ECF50-FF73-46F3-979C-35F0B52CC34C}"/>
              </a:ext>
            </a:extLst>
          </p:cNvPr>
          <p:cNvSpPr>
            <a:spLocks noGrp="1"/>
          </p:cNvSpPr>
          <p:nvPr>
            <p:ph type="title"/>
          </p:nvPr>
        </p:nvSpPr>
        <p:spPr/>
        <p:txBody>
          <a:bodyPr/>
          <a:lstStyle/>
          <a:p>
            <a:r>
              <a:rPr lang="da-DK" dirty="0"/>
              <a:t>Temavejledninger på dokumentbiblioteket</a:t>
            </a:r>
          </a:p>
        </p:txBody>
      </p:sp>
      <p:pic>
        <p:nvPicPr>
          <p:cNvPr id="7" name="Pladsholder til billede 6">
            <a:extLst>
              <a:ext uri="{FF2B5EF4-FFF2-40B4-BE49-F238E27FC236}">
                <a16:creationId xmlns:a16="http://schemas.microsoft.com/office/drawing/2014/main" id="{BAD32C12-1B77-460A-B15C-AB4299B4A112}"/>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81E72833-61F9-466B-BE41-FB79A8F1214F}"/>
              </a:ext>
            </a:extLst>
          </p:cNvPr>
          <p:cNvSpPr>
            <a:spLocks noGrp="1"/>
          </p:cNvSpPr>
          <p:nvPr>
            <p:ph type="body" sz="quarter" idx="14"/>
          </p:nvPr>
        </p:nvSpPr>
        <p:spPr/>
        <p:txBody>
          <a:bodyPr/>
          <a:lstStyle/>
          <a:p>
            <a:r>
              <a:rPr lang="da-DK" dirty="0"/>
              <a:t>Temavejledningerne ligger her:</a:t>
            </a:r>
          </a:p>
          <a:p>
            <a:r>
              <a:rPr lang="da-DK" dirty="0">
                <a:hlinkClick r:id="rId4"/>
              </a:rPr>
              <a:t>Dokumenter - Temavejledninger (KP)</a:t>
            </a:r>
            <a:endParaRPr lang="da-DK" dirty="0"/>
          </a:p>
          <a:p>
            <a:endParaRPr lang="da-DK" dirty="0"/>
          </a:p>
          <a:p>
            <a:r>
              <a:rPr lang="da-DK" dirty="0"/>
              <a:t>Temavejledninger på dokumentbiblioteket:</a:t>
            </a:r>
          </a:p>
          <a:p>
            <a:pPr marL="342900" indent="-342900">
              <a:buFontTx/>
              <a:buChar char="-"/>
            </a:pPr>
            <a:r>
              <a:rPr lang="da-DK" dirty="0"/>
              <a:t>Økonomi: Ydelser og træk</a:t>
            </a:r>
          </a:p>
          <a:p>
            <a:pPr marL="342900" indent="-342900">
              <a:buFontTx/>
              <a:buChar char="-"/>
            </a:pPr>
            <a:r>
              <a:rPr lang="da-DK" dirty="0"/>
              <a:t>Flytning</a:t>
            </a:r>
          </a:p>
          <a:p>
            <a:pPr marL="342900" indent="-342900">
              <a:buFontTx/>
              <a:buChar char="-"/>
            </a:pPr>
            <a:r>
              <a:rPr lang="da-DK" dirty="0"/>
              <a:t>Opgavepakker</a:t>
            </a:r>
          </a:p>
          <a:p>
            <a:pPr marL="342900" indent="-342900">
              <a:buFontTx/>
              <a:buChar char="-"/>
            </a:pPr>
            <a:r>
              <a:rPr lang="da-DK" dirty="0"/>
              <a:t>KMF og MAF</a:t>
            </a:r>
          </a:p>
          <a:p>
            <a:pPr marL="342900" indent="-342900">
              <a:buFontTx/>
              <a:buChar char="-"/>
            </a:pPr>
            <a:r>
              <a:rPr lang="da-DK" dirty="0"/>
              <a:t>Formue ikke oplyst</a:t>
            </a:r>
          </a:p>
          <a:p>
            <a:pPr marL="342900" indent="-342900">
              <a:buFontTx/>
              <a:buChar char="-"/>
            </a:pPr>
            <a:r>
              <a:rPr lang="da-DK" dirty="0"/>
              <a:t>Årlig opdatering af Boligark og Ændringsvarsel</a:t>
            </a:r>
          </a:p>
          <a:p>
            <a:pPr marL="342900" indent="-342900">
              <a:buFontTx/>
              <a:buChar char="-"/>
            </a:pPr>
            <a:r>
              <a:rPr lang="da-DK" dirty="0"/>
              <a:t>Opfølgningsopgaver</a:t>
            </a:r>
          </a:p>
          <a:p>
            <a:pPr marL="342900" indent="-342900">
              <a:buFontTx/>
              <a:buChar char="-"/>
            </a:pPr>
            <a:endParaRPr lang="da-DK" dirty="0"/>
          </a:p>
          <a:p>
            <a:r>
              <a:rPr lang="da-DK" dirty="0"/>
              <a:t>Afventer fejlrettelser:</a:t>
            </a:r>
          </a:p>
          <a:p>
            <a:pPr marL="342900" indent="-342900">
              <a:buFontTx/>
              <a:buChar char="-"/>
            </a:pPr>
            <a:r>
              <a:rPr lang="da-DK" dirty="0"/>
              <a:t>Håndtering af dødsfald</a:t>
            </a:r>
          </a:p>
        </p:txBody>
      </p:sp>
      <p:sp>
        <p:nvSpPr>
          <p:cNvPr id="5" name="Pladsholder til tekst 4">
            <a:extLst>
              <a:ext uri="{FF2B5EF4-FFF2-40B4-BE49-F238E27FC236}">
                <a16:creationId xmlns:a16="http://schemas.microsoft.com/office/drawing/2014/main" id="{15B2F5E4-BCA5-4B9F-B10A-AAA5CA26293E}"/>
              </a:ext>
            </a:extLst>
          </p:cNvPr>
          <p:cNvSpPr>
            <a:spLocks noGrp="1"/>
          </p:cNvSpPr>
          <p:nvPr>
            <p:ph type="body" sz="quarter" idx="15"/>
          </p:nvPr>
        </p:nvSpPr>
        <p:spPr/>
        <p:txBody>
          <a:bodyPr/>
          <a:lstStyle/>
          <a:p>
            <a:endParaRPr lang="da-DK"/>
          </a:p>
        </p:txBody>
      </p:sp>
      <p:sp>
        <p:nvSpPr>
          <p:cNvPr id="3" name="Rektangel 2">
            <a:extLst>
              <a:ext uri="{FF2B5EF4-FFF2-40B4-BE49-F238E27FC236}">
                <a16:creationId xmlns:a16="http://schemas.microsoft.com/office/drawing/2014/main" id="{3B00863B-6256-7B0F-82BD-67F8BB9A2E90}"/>
              </a:ext>
            </a:extLst>
          </p:cNvPr>
          <p:cNvSpPr/>
          <p:nvPr/>
        </p:nvSpPr>
        <p:spPr>
          <a:xfrm>
            <a:off x="545539" y="5195087"/>
            <a:ext cx="3125307" cy="404603"/>
          </a:xfrm>
          <a:prstGeom prst="rect">
            <a:avLst/>
          </a:prstGeom>
          <a:noFill/>
          <a:ln w="57150">
            <a:solidFill>
              <a:srgbClr val="84BD00"/>
            </a:solidFill>
            <a:prstDash val="dash"/>
            <a:extLst>
              <a:ext uri="{C807C97D-BFC1-408E-A445-0C87EB9F89A2}">
                <ask:lineSketchStyleProps xmlns:ask="http://schemas.microsoft.com/office/drawing/2018/sketchyshapes" sd="2832874897">
                  <a:custGeom>
                    <a:avLst/>
                    <a:gdLst>
                      <a:gd name="connsiteX0" fmla="*/ 0 w 2444654"/>
                      <a:gd name="connsiteY0" fmla="*/ 0 h 841638"/>
                      <a:gd name="connsiteX1" fmla="*/ 537824 w 2444654"/>
                      <a:gd name="connsiteY1" fmla="*/ 0 h 841638"/>
                      <a:gd name="connsiteX2" fmla="*/ 1002308 w 2444654"/>
                      <a:gd name="connsiteY2" fmla="*/ 0 h 841638"/>
                      <a:gd name="connsiteX3" fmla="*/ 1491239 w 2444654"/>
                      <a:gd name="connsiteY3" fmla="*/ 0 h 841638"/>
                      <a:gd name="connsiteX4" fmla="*/ 2004616 w 2444654"/>
                      <a:gd name="connsiteY4" fmla="*/ 0 h 841638"/>
                      <a:gd name="connsiteX5" fmla="*/ 2444654 w 2444654"/>
                      <a:gd name="connsiteY5" fmla="*/ 0 h 841638"/>
                      <a:gd name="connsiteX6" fmla="*/ 2444654 w 2444654"/>
                      <a:gd name="connsiteY6" fmla="*/ 429235 h 841638"/>
                      <a:gd name="connsiteX7" fmla="*/ 2444654 w 2444654"/>
                      <a:gd name="connsiteY7" fmla="*/ 841638 h 841638"/>
                      <a:gd name="connsiteX8" fmla="*/ 1955723 w 2444654"/>
                      <a:gd name="connsiteY8" fmla="*/ 841638 h 841638"/>
                      <a:gd name="connsiteX9" fmla="*/ 1491239 w 2444654"/>
                      <a:gd name="connsiteY9" fmla="*/ 841638 h 841638"/>
                      <a:gd name="connsiteX10" fmla="*/ 1002308 w 2444654"/>
                      <a:gd name="connsiteY10" fmla="*/ 841638 h 841638"/>
                      <a:gd name="connsiteX11" fmla="*/ 586717 w 2444654"/>
                      <a:gd name="connsiteY11" fmla="*/ 841638 h 841638"/>
                      <a:gd name="connsiteX12" fmla="*/ 0 w 2444654"/>
                      <a:gd name="connsiteY12" fmla="*/ 841638 h 841638"/>
                      <a:gd name="connsiteX13" fmla="*/ 0 w 2444654"/>
                      <a:gd name="connsiteY13" fmla="*/ 420819 h 841638"/>
                      <a:gd name="connsiteX14" fmla="*/ 0 w 2444654"/>
                      <a:gd name="connsiteY14" fmla="*/ 0 h 8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654" h="841638" extrusionOk="0">
                        <a:moveTo>
                          <a:pt x="0" y="0"/>
                        </a:moveTo>
                        <a:cubicBezTo>
                          <a:pt x="238436" y="-2035"/>
                          <a:pt x="400288" y="41030"/>
                          <a:pt x="537824" y="0"/>
                        </a:cubicBezTo>
                        <a:cubicBezTo>
                          <a:pt x="675360" y="-41030"/>
                          <a:pt x="843097" y="2634"/>
                          <a:pt x="1002308" y="0"/>
                        </a:cubicBezTo>
                        <a:cubicBezTo>
                          <a:pt x="1161519" y="-2634"/>
                          <a:pt x="1281669" y="37813"/>
                          <a:pt x="1491239" y="0"/>
                        </a:cubicBezTo>
                        <a:cubicBezTo>
                          <a:pt x="1700809" y="-37813"/>
                          <a:pt x="1855503" y="10287"/>
                          <a:pt x="2004616" y="0"/>
                        </a:cubicBezTo>
                        <a:cubicBezTo>
                          <a:pt x="2153729" y="-10287"/>
                          <a:pt x="2267411" y="18965"/>
                          <a:pt x="2444654" y="0"/>
                        </a:cubicBezTo>
                        <a:cubicBezTo>
                          <a:pt x="2480092" y="161048"/>
                          <a:pt x="2434080" y="327298"/>
                          <a:pt x="2444654" y="429235"/>
                        </a:cubicBezTo>
                        <a:cubicBezTo>
                          <a:pt x="2455228" y="531172"/>
                          <a:pt x="2443190" y="649070"/>
                          <a:pt x="2444654" y="841638"/>
                        </a:cubicBezTo>
                        <a:cubicBezTo>
                          <a:pt x="2205117" y="895647"/>
                          <a:pt x="2102877" y="824851"/>
                          <a:pt x="1955723" y="841638"/>
                        </a:cubicBezTo>
                        <a:cubicBezTo>
                          <a:pt x="1808569" y="858425"/>
                          <a:pt x="1642411" y="786300"/>
                          <a:pt x="1491239" y="841638"/>
                        </a:cubicBezTo>
                        <a:cubicBezTo>
                          <a:pt x="1340067" y="896976"/>
                          <a:pt x="1111837" y="819469"/>
                          <a:pt x="1002308" y="841638"/>
                        </a:cubicBezTo>
                        <a:cubicBezTo>
                          <a:pt x="892779" y="863807"/>
                          <a:pt x="731247" y="808799"/>
                          <a:pt x="586717" y="841638"/>
                        </a:cubicBezTo>
                        <a:cubicBezTo>
                          <a:pt x="442187" y="874477"/>
                          <a:pt x="216363" y="788534"/>
                          <a:pt x="0" y="841638"/>
                        </a:cubicBezTo>
                        <a:cubicBezTo>
                          <a:pt x="-34643" y="650594"/>
                          <a:pt x="37247" y="592966"/>
                          <a:pt x="0" y="420819"/>
                        </a:cubicBezTo>
                        <a:cubicBezTo>
                          <a:pt x="-37247" y="248672"/>
                          <a:pt x="5214" y="1039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pic>
        <p:nvPicPr>
          <p:cNvPr id="11" name="Billede 10">
            <a:extLst>
              <a:ext uri="{FF2B5EF4-FFF2-40B4-BE49-F238E27FC236}">
                <a16:creationId xmlns:a16="http://schemas.microsoft.com/office/drawing/2014/main" id="{47E4E51C-3262-722D-1E73-427A41765058}"/>
              </a:ext>
            </a:extLst>
          </p:cNvPr>
          <p:cNvPicPr>
            <a:picLocks noChangeAspect="1"/>
          </p:cNvPicPr>
          <p:nvPr/>
        </p:nvPicPr>
        <p:blipFill>
          <a:blip r:embed="rId5"/>
          <a:stretch>
            <a:fillRect/>
          </a:stretch>
        </p:blipFill>
        <p:spPr>
          <a:xfrm>
            <a:off x="5217402" y="5034798"/>
            <a:ext cx="5715798" cy="1267002"/>
          </a:xfrm>
          <a:prstGeom prst="rect">
            <a:avLst/>
          </a:prstGeom>
        </p:spPr>
      </p:pic>
      <p:sp>
        <p:nvSpPr>
          <p:cNvPr id="6" name="Eksplosion: 14 pkt. 5">
            <a:extLst>
              <a:ext uri="{FF2B5EF4-FFF2-40B4-BE49-F238E27FC236}">
                <a16:creationId xmlns:a16="http://schemas.microsoft.com/office/drawing/2014/main" id="{010DBE71-6082-A9F4-C5F7-C6A2FF4AB11E}"/>
              </a:ext>
            </a:extLst>
          </p:cNvPr>
          <p:cNvSpPr/>
          <p:nvPr/>
        </p:nvSpPr>
        <p:spPr>
          <a:xfrm rot="1011868">
            <a:off x="2140258" y="1351047"/>
            <a:ext cx="9051783" cy="4815338"/>
          </a:xfrm>
          <a:prstGeom prst="irregularSeal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latin typeface="Trebuchet MS" panose="020B0603020202020204" pitchFamily="34" charset="0"/>
              </a:rPr>
              <a:t>NY KOLONNE: Kan hændelsesabonnement stoppes?</a:t>
            </a:r>
          </a:p>
        </p:txBody>
      </p:sp>
      <p:pic>
        <p:nvPicPr>
          <p:cNvPr id="9" name="Billede 8">
            <a:extLst>
              <a:ext uri="{FF2B5EF4-FFF2-40B4-BE49-F238E27FC236}">
                <a16:creationId xmlns:a16="http://schemas.microsoft.com/office/drawing/2014/main" id="{23187A20-9E96-0250-9713-C3A51C9E2E14}"/>
              </a:ext>
            </a:extLst>
          </p:cNvPr>
          <p:cNvPicPr>
            <a:picLocks noChangeAspect="1"/>
          </p:cNvPicPr>
          <p:nvPr/>
        </p:nvPicPr>
        <p:blipFill rotWithShape="1">
          <a:blip r:embed="rId5"/>
          <a:srcRect l="6239" t="69361" r="29119" b="140"/>
          <a:stretch/>
        </p:blipFill>
        <p:spPr>
          <a:xfrm>
            <a:off x="4038773" y="5929694"/>
            <a:ext cx="8153227" cy="852746"/>
          </a:xfrm>
          <a:prstGeom prst="rect">
            <a:avLst/>
          </a:prstGeom>
        </p:spPr>
      </p:pic>
    </p:spTree>
    <p:extLst>
      <p:ext uri="{BB962C8B-B14F-4D97-AF65-F5344CB8AC3E}">
        <p14:creationId xmlns:p14="http://schemas.microsoft.com/office/powerpoint/2010/main" val="1636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BD5F7-2712-DFF9-0377-FC9CCC1B1DB5}"/>
              </a:ext>
            </a:extLst>
          </p:cNvPr>
          <p:cNvSpPr>
            <a:spLocks noGrp="1"/>
          </p:cNvSpPr>
          <p:nvPr>
            <p:ph type="title"/>
          </p:nvPr>
        </p:nvSpPr>
        <p:spPr/>
        <p:txBody>
          <a:bodyPr/>
          <a:lstStyle/>
          <a:p>
            <a:r>
              <a:rPr lang="da-DK" dirty="0"/>
              <a:t>Webinarer og supportmøder til release 3.0</a:t>
            </a:r>
          </a:p>
        </p:txBody>
      </p:sp>
      <p:sp>
        <p:nvSpPr>
          <p:cNvPr id="3" name="Pladsholder til tekst 2">
            <a:extLst>
              <a:ext uri="{FF2B5EF4-FFF2-40B4-BE49-F238E27FC236}">
                <a16:creationId xmlns:a16="http://schemas.microsoft.com/office/drawing/2014/main" id="{AAA89D3F-46DF-B248-1FB0-E664D73461B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990897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CDF21-E9D1-A64D-9457-7957BE03635D}"/>
              </a:ext>
            </a:extLst>
          </p:cNvPr>
          <p:cNvSpPr>
            <a:spLocks noGrp="1"/>
          </p:cNvSpPr>
          <p:nvPr>
            <p:ph type="title"/>
          </p:nvPr>
        </p:nvSpPr>
        <p:spPr/>
        <p:txBody>
          <a:bodyPr/>
          <a:lstStyle/>
          <a:p>
            <a:r>
              <a:rPr lang="da-DK" dirty="0"/>
              <a:t>Webinarer</a:t>
            </a:r>
          </a:p>
        </p:txBody>
      </p:sp>
      <p:pic>
        <p:nvPicPr>
          <p:cNvPr id="7" name="Pladsholder til billede 6">
            <a:extLst>
              <a:ext uri="{FF2B5EF4-FFF2-40B4-BE49-F238E27FC236}">
                <a16:creationId xmlns:a16="http://schemas.microsoft.com/office/drawing/2014/main" id="{15D32E2E-B868-2D84-C18D-E5C5D5F6ABFC}"/>
              </a:ext>
            </a:extLst>
          </p:cNvPr>
          <p:cNvPicPr>
            <a:picLocks noGrp="1" noChangeAspect="1"/>
          </p:cNvPicPr>
          <p:nvPr>
            <p:ph type="pic" sz="quarter" idx="13"/>
          </p:nvPr>
        </p:nvPicPr>
        <p:blipFill>
          <a:blip r:embed="rId3"/>
          <a:srcRect t="28218" b="28218"/>
          <a:stretch>
            <a:fillRect/>
          </a:stretch>
        </p:blipFill>
        <p:spPr/>
      </p:pic>
      <p:sp>
        <p:nvSpPr>
          <p:cNvPr id="4" name="Pladsholder til tekst 3">
            <a:extLst>
              <a:ext uri="{FF2B5EF4-FFF2-40B4-BE49-F238E27FC236}">
                <a16:creationId xmlns:a16="http://schemas.microsoft.com/office/drawing/2014/main" id="{66802C1E-6FED-B8C5-40AF-5FB200E867C2}"/>
              </a:ext>
            </a:extLst>
          </p:cNvPr>
          <p:cNvSpPr>
            <a:spLocks noGrp="1"/>
          </p:cNvSpPr>
          <p:nvPr>
            <p:ph type="body" sz="quarter" idx="14"/>
          </p:nvPr>
        </p:nvSpPr>
        <p:spPr/>
        <p:txBody>
          <a:bodyPr/>
          <a:lstStyle/>
          <a:p>
            <a:r>
              <a:rPr lang="da-DK" dirty="0"/>
              <a:t>Uge 18: Medarbejdere, som arbejder med TF-filer – Modsatrettede træk</a:t>
            </a:r>
          </a:p>
          <a:p>
            <a:r>
              <a:rPr lang="da-DK" dirty="0"/>
              <a:t>Uge 19: Systemadministrator </a:t>
            </a:r>
          </a:p>
          <a:p>
            <a:r>
              <a:rPr lang="da-DK" dirty="0"/>
              <a:t>Uge 20: Sagsbehandler – udbetaling og brev til alternativ modtager </a:t>
            </a:r>
          </a:p>
          <a:p>
            <a:r>
              <a:rPr lang="da-DK" dirty="0"/>
              <a:t>Uge 21: Sagsbehandler – automatisk sagsbehandling </a:t>
            </a:r>
          </a:p>
          <a:p>
            <a:endParaRPr lang="da-DK" dirty="0"/>
          </a:p>
        </p:txBody>
      </p:sp>
      <p:sp>
        <p:nvSpPr>
          <p:cNvPr id="5" name="Pladsholder til tekst 4">
            <a:extLst>
              <a:ext uri="{FF2B5EF4-FFF2-40B4-BE49-F238E27FC236}">
                <a16:creationId xmlns:a16="http://schemas.microsoft.com/office/drawing/2014/main" id="{3F78DDA4-AA1A-0863-CD62-5C66CCD3EF3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867829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8A9A1-9695-0C52-B72F-FA1BC23EF871}"/>
              </a:ext>
            </a:extLst>
          </p:cNvPr>
          <p:cNvSpPr>
            <a:spLocks noGrp="1"/>
          </p:cNvSpPr>
          <p:nvPr>
            <p:ph type="title"/>
          </p:nvPr>
        </p:nvSpPr>
        <p:spPr/>
        <p:txBody>
          <a:bodyPr/>
          <a:lstStyle/>
          <a:p>
            <a:r>
              <a:rPr lang="da-DK" dirty="0"/>
              <a:t>Supportmøder</a:t>
            </a:r>
          </a:p>
        </p:txBody>
      </p:sp>
      <p:pic>
        <p:nvPicPr>
          <p:cNvPr id="7" name="Pladsholder til billede 6">
            <a:extLst>
              <a:ext uri="{FF2B5EF4-FFF2-40B4-BE49-F238E27FC236}">
                <a16:creationId xmlns:a16="http://schemas.microsoft.com/office/drawing/2014/main" id="{08A80873-7BBF-3E9F-592D-2152DEC7F5F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69E2399A-5E3D-2783-44EB-E6FBE415EC37}"/>
              </a:ext>
            </a:extLst>
          </p:cNvPr>
          <p:cNvSpPr>
            <a:spLocks noGrp="1"/>
          </p:cNvSpPr>
          <p:nvPr>
            <p:ph type="body" sz="quarter" idx="14"/>
          </p:nvPr>
        </p:nvSpPr>
        <p:spPr/>
        <p:txBody>
          <a:bodyPr/>
          <a:lstStyle/>
          <a:p>
            <a:r>
              <a:rPr lang="da-DK" dirty="0"/>
              <a:t>Uge 24 og 26</a:t>
            </a:r>
          </a:p>
          <a:p>
            <a:endParaRPr lang="da-DK" dirty="0"/>
          </a:p>
          <a:p>
            <a:r>
              <a:rPr lang="da-DK" dirty="0"/>
              <a:t>Fokus: release 3.0, men vi forventer også, at der bliver plads til andre spørgsmål.</a:t>
            </a:r>
          </a:p>
        </p:txBody>
      </p:sp>
      <p:sp>
        <p:nvSpPr>
          <p:cNvPr id="5" name="Pladsholder til tekst 4">
            <a:extLst>
              <a:ext uri="{FF2B5EF4-FFF2-40B4-BE49-F238E27FC236}">
                <a16:creationId xmlns:a16="http://schemas.microsoft.com/office/drawing/2014/main" id="{C5DABA27-6682-271E-6201-9DB027B7B15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86581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5EBD5-1EE6-6DF4-078B-36322D89AF7A}"/>
              </a:ext>
            </a:extLst>
          </p:cNvPr>
          <p:cNvSpPr>
            <a:spLocks noGrp="1"/>
          </p:cNvSpPr>
          <p:nvPr>
            <p:ph type="title"/>
          </p:nvPr>
        </p:nvSpPr>
        <p:spPr/>
        <p:txBody>
          <a:bodyPr/>
          <a:lstStyle/>
          <a:p>
            <a:r>
              <a:rPr lang="da-DK" dirty="0"/>
              <a:t>Eksempler på relevante opgavepakker</a:t>
            </a:r>
          </a:p>
        </p:txBody>
      </p:sp>
      <p:sp>
        <p:nvSpPr>
          <p:cNvPr id="3" name="Pladsholder til tekst 2">
            <a:extLst>
              <a:ext uri="{FF2B5EF4-FFF2-40B4-BE49-F238E27FC236}">
                <a16:creationId xmlns:a16="http://schemas.microsoft.com/office/drawing/2014/main" id="{5E0ED827-283E-3793-75B5-09F2DA0E3E4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37868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2F5F6-D42A-3BE9-5598-75D02A17AB79}"/>
              </a:ext>
            </a:extLst>
          </p:cNvPr>
          <p:cNvSpPr>
            <a:spLocks noGrp="1"/>
          </p:cNvSpPr>
          <p:nvPr>
            <p:ph type="title"/>
          </p:nvPr>
        </p:nvSpPr>
        <p:spPr/>
        <p:txBody>
          <a:bodyPr/>
          <a:lstStyle/>
          <a:p>
            <a:r>
              <a:rPr lang="da-DK" dirty="0"/>
              <a:t>Udkast til opgavepakker relateret release 3</a:t>
            </a:r>
          </a:p>
        </p:txBody>
      </p:sp>
      <p:sp>
        <p:nvSpPr>
          <p:cNvPr id="3" name="Pladsholder til indhold 2">
            <a:extLst>
              <a:ext uri="{FF2B5EF4-FFF2-40B4-BE49-F238E27FC236}">
                <a16:creationId xmlns:a16="http://schemas.microsoft.com/office/drawing/2014/main" id="{C1E56D68-4054-9D91-F951-E46D8F8D0345}"/>
              </a:ext>
            </a:extLst>
          </p:cNvPr>
          <p:cNvSpPr>
            <a:spLocks noGrp="1"/>
          </p:cNvSpPr>
          <p:nvPr>
            <p:ph idx="1"/>
          </p:nvPr>
        </p:nvSpPr>
        <p:spPr/>
        <p:txBody>
          <a:bodyPr/>
          <a:lstStyle/>
          <a:p>
            <a:r>
              <a:rPr lang="da-DK" dirty="0"/>
              <a:t>2 udkast til opgavepakker:</a:t>
            </a:r>
          </a:p>
          <a:p>
            <a:pPr marL="342900" indent="-342900">
              <a:buFontTx/>
              <a:buChar char="-"/>
            </a:pPr>
            <a:r>
              <a:rPr lang="da-DK" dirty="0"/>
              <a:t>TF</a:t>
            </a:r>
          </a:p>
          <a:p>
            <a:pPr marL="342900" indent="-342900">
              <a:buFontTx/>
              <a:buChar char="-"/>
            </a:pPr>
            <a:r>
              <a:rPr lang="da-DK" dirty="0"/>
              <a:t>Post fra selvbetjeningsløsningerne</a:t>
            </a:r>
          </a:p>
          <a:p>
            <a:endParaRPr lang="da-DK" dirty="0"/>
          </a:p>
          <a:p>
            <a:r>
              <a:rPr lang="da-DK" dirty="0">
                <a:hlinkClick r:id="rId2"/>
              </a:rPr>
              <a:t>Dokumentbiblioteket - Temavejledninger</a:t>
            </a:r>
            <a:r>
              <a:rPr lang="da-DK" dirty="0"/>
              <a:t> </a:t>
            </a:r>
          </a:p>
          <a:p>
            <a:endParaRPr lang="da-DK" dirty="0"/>
          </a:p>
          <a:p>
            <a:endParaRPr lang="da-DK" dirty="0"/>
          </a:p>
          <a:p>
            <a:endParaRPr lang="da-DK" dirty="0"/>
          </a:p>
        </p:txBody>
      </p:sp>
    </p:spTree>
    <p:extLst>
      <p:ext uri="{BB962C8B-B14F-4D97-AF65-F5344CB8AC3E}">
        <p14:creationId xmlns:p14="http://schemas.microsoft.com/office/powerpoint/2010/main" val="36284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Udvalgte 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C136-8707-B2DC-8180-1664A68F9AD2}"/>
              </a:ext>
            </a:extLst>
          </p:cNvPr>
          <p:cNvSpPr>
            <a:spLocks noGrp="1"/>
          </p:cNvSpPr>
          <p:nvPr>
            <p:ph type="title"/>
          </p:nvPr>
        </p:nvSpPr>
        <p:spPr/>
        <p:txBody>
          <a:bodyPr/>
          <a:lstStyle/>
          <a:p>
            <a:r>
              <a:rPr lang="da-DK" dirty="0"/>
              <a:t>Kendte fejl (1 af 2) Visningsfejl: bopælskommune</a:t>
            </a:r>
          </a:p>
        </p:txBody>
      </p:sp>
      <p:pic>
        <p:nvPicPr>
          <p:cNvPr id="8" name="Pladsholder til billede 7">
            <a:extLst>
              <a:ext uri="{FF2B5EF4-FFF2-40B4-BE49-F238E27FC236}">
                <a16:creationId xmlns:a16="http://schemas.microsoft.com/office/drawing/2014/main" id="{E3A6C351-6945-A4BF-9B6E-9FDF13429EB0}"/>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F3DBE83F-A902-78BC-E6E9-519BC582BF21}"/>
              </a:ext>
            </a:extLst>
          </p:cNvPr>
          <p:cNvSpPr>
            <a:spLocks noGrp="1"/>
          </p:cNvSpPr>
          <p:nvPr>
            <p:ph type="body" sz="quarter" idx="14"/>
          </p:nvPr>
        </p:nvSpPr>
        <p:spPr/>
        <p:txBody>
          <a:bodyPr/>
          <a:lstStyle/>
          <a:p>
            <a:r>
              <a:rPr lang="da-DK" dirty="0"/>
              <a:t>Under finansieringshistorikken vises forkert bopælskommune. Den korrekte bopælskommune fremgår af nederste tabel med historik.</a:t>
            </a:r>
          </a:p>
          <a:p>
            <a:endParaRPr lang="da-DK" dirty="0"/>
          </a:p>
          <a:p>
            <a:endParaRPr lang="da-DK" dirty="0"/>
          </a:p>
          <a:p>
            <a:endParaRPr lang="da-DK" dirty="0"/>
          </a:p>
          <a:p>
            <a:endParaRPr lang="da-DK" dirty="0"/>
          </a:p>
          <a:p>
            <a:r>
              <a:rPr lang="da-DK" dirty="0"/>
              <a:t>KP Basis udregner finansieringskommunen korrekt.</a:t>
            </a:r>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ADD2951A-81E8-A18A-BB0D-6E59471A9EBD}"/>
              </a:ext>
            </a:extLst>
          </p:cNvPr>
          <p:cNvSpPr>
            <a:spLocks noGrp="1"/>
          </p:cNvSpPr>
          <p:nvPr>
            <p:ph type="body" sz="quarter" idx="15"/>
          </p:nvPr>
        </p:nvSpPr>
        <p:spPr/>
        <p:txBody>
          <a:bodyPr/>
          <a:lstStyle/>
          <a:p>
            <a:endParaRPr lang="da-DK"/>
          </a:p>
        </p:txBody>
      </p:sp>
      <p:pic>
        <p:nvPicPr>
          <p:cNvPr id="10" name="Grafik 9" descr="Forstadsscene kontur">
            <a:extLst>
              <a:ext uri="{FF2B5EF4-FFF2-40B4-BE49-F238E27FC236}">
                <a16:creationId xmlns:a16="http://schemas.microsoft.com/office/drawing/2014/main" id="{570A2922-C606-DFDA-561B-56C05F40E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6146" y="2440056"/>
            <a:ext cx="1977887" cy="1977887"/>
          </a:xfrm>
          <a:prstGeom prst="rect">
            <a:avLst/>
          </a:prstGeom>
        </p:spPr>
      </p:pic>
      <p:pic>
        <p:nvPicPr>
          <p:cNvPr id="12" name="Grafik 11" descr="Penge kontur">
            <a:extLst>
              <a:ext uri="{FF2B5EF4-FFF2-40B4-BE49-F238E27FC236}">
                <a16:creationId xmlns:a16="http://schemas.microsoft.com/office/drawing/2014/main" id="{14A2C96C-2AB7-E8F6-CB81-6D5493F61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7877" y="4592420"/>
            <a:ext cx="2051135" cy="2051135"/>
          </a:xfrm>
          <a:prstGeom prst="rect">
            <a:avLst/>
          </a:prstGeom>
        </p:spPr>
      </p:pic>
      <p:pic>
        <p:nvPicPr>
          <p:cNvPr id="14" name="Grafik 13" descr="Kvinde med massiv udfyldning">
            <a:extLst>
              <a:ext uri="{FF2B5EF4-FFF2-40B4-BE49-F238E27FC236}">
                <a16:creationId xmlns:a16="http://schemas.microsoft.com/office/drawing/2014/main" id="{B2A6E8B6-8D6D-F0FE-FCA4-7F41E24531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945" y="3240480"/>
            <a:ext cx="790134" cy="790134"/>
          </a:xfrm>
          <a:prstGeom prst="rect">
            <a:avLst/>
          </a:prstGeom>
        </p:spPr>
      </p:pic>
    </p:spTree>
    <p:extLst>
      <p:ext uri="{BB962C8B-B14F-4D97-AF65-F5344CB8AC3E}">
        <p14:creationId xmlns:p14="http://schemas.microsoft.com/office/powerpoint/2010/main" val="13889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62A28-06A5-0E5A-013A-1F0864BEB7A7}"/>
              </a:ext>
            </a:extLst>
          </p:cNvPr>
          <p:cNvSpPr>
            <a:spLocks noGrp="1"/>
          </p:cNvSpPr>
          <p:nvPr>
            <p:ph type="title"/>
          </p:nvPr>
        </p:nvSpPr>
        <p:spPr/>
        <p:txBody>
          <a:bodyPr/>
          <a:lstStyle/>
          <a:p>
            <a:r>
              <a:rPr lang="da-DK" dirty="0"/>
              <a:t>Kendte fejl (2 af 2)</a:t>
            </a:r>
          </a:p>
        </p:txBody>
      </p:sp>
      <p:sp>
        <p:nvSpPr>
          <p:cNvPr id="3" name="Pladsholder til indhold 2">
            <a:extLst>
              <a:ext uri="{FF2B5EF4-FFF2-40B4-BE49-F238E27FC236}">
                <a16:creationId xmlns:a16="http://schemas.microsoft.com/office/drawing/2014/main" id="{7574C958-399A-F4D0-4728-D85999EE63B2}"/>
              </a:ext>
            </a:extLst>
          </p:cNvPr>
          <p:cNvSpPr>
            <a:spLocks noGrp="1"/>
          </p:cNvSpPr>
          <p:nvPr>
            <p:ph idx="1"/>
          </p:nvPr>
        </p:nvSpPr>
        <p:spPr/>
        <p:txBody>
          <a:bodyPr/>
          <a:lstStyle/>
          <a:p>
            <a:pPr lvl="0"/>
            <a:r>
              <a:rPr lang="da-DK" sz="2400" dirty="0">
                <a:effectLst/>
                <a:latin typeface="Calibri" panose="020F0502020204030204" pitchFamily="34" charset="0"/>
                <a:ea typeface="Times New Roman" panose="02020603050405020304" pitchFamily="18" charset="0"/>
              </a:rPr>
              <a:t>Problem med at oprette/redigere opgavepakker til at filtrere på mere end én sagstype. </a:t>
            </a:r>
          </a:p>
          <a:p>
            <a:pPr lvl="0"/>
            <a:endParaRPr lang="da-DK" sz="2400" dirty="0">
              <a:effectLst/>
              <a:latin typeface="Calibri" panose="020F0502020204030204" pitchFamily="34" charset="0"/>
              <a:ea typeface="Times New Roman" panose="02020603050405020304" pitchFamily="18" charset="0"/>
            </a:endParaRPr>
          </a:p>
          <a:p>
            <a:pPr lvl="0"/>
            <a:r>
              <a:rPr lang="da-DK" sz="2400" dirty="0">
                <a:effectLst/>
                <a:latin typeface="Calibri" panose="020F0502020204030204" pitchFamily="34" charset="0"/>
                <a:ea typeface="Times New Roman" panose="02020603050405020304" pitchFamily="18" charset="0"/>
              </a:rPr>
              <a:t>Eksisterende opgavepakker er ikke påvirket. </a:t>
            </a:r>
          </a:p>
          <a:p>
            <a:pPr lvl="0"/>
            <a:endParaRPr lang="da-DK" sz="2400" dirty="0">
              <a:latin typeface="Calibri" panose="020F0502020204030204" pitchFamily="34" charset="0"/>
              <a:ea typeface="Times New Roman" panose="02020603050405020304" pitchFamily="18" charset="0"/>
            </a:endParaRPr>
          </a:p>
          <a:p>
            <a:pPr lvl="0"/>
            <a:r>
              <a:rPr lang="da-DK" sz="2400" dirty="0">
                <a:latin typeface="Calibri" panose="020F0502020204030204" pitchFamily="34" charset="0"/>
                <a:ea typeface="Times New Roman" panose="02020603050405020304" pitchFamily="18" charset="0"/>
              </a:rPr>
              <a:t>Driftsbesked:</a:t>
            </a:r>
            <a:endParaRPr lang="da-DK" sz="2400" dirty="0">
              <a:effectLst/>
              <a:latin typeface="Calibri" panose="020F0502020204030204" pitchFamily="34" charset="0"/>
              <a:ea typeface="Times New Roman" panose="02020603050405020304" pitchFamily="18" charset="0"/>
            </a:endParaRPr>
          </a:p>
          <a:p>
            <a:pPr lvl="0"/>
            <a:r>
              <a:rPr lang="da-DK" sz="2400" b="1" u="sng" dirty="0">
                <a:solidFill>
                  <a:srgbClr val="0563C1"/>
                </a:solidFill>
                <a:effectLst/>
                <a:latin typeface="Calibri" panose="020F0502020204030204" pitchFamily="34" charset="0"/>
                <a:ea typeface="Times New Roman" panose="02020603050405020304" pitchFamily="18" charset="0"/>
                <a:hlinkClick r:id="rId2"/>
              </a:rPr>
              <a:t>link</a:t>
            </a:r>
            <a:r>
              <a:rPr lang="da-DK" sz="2400" dirty="0">
                <a:effectLst/>
                <a:latin typeface="Calibri" panose="020F0502020204030204" pitchFamily="34" charset="0"/>
                <a:ea typeface="Times New Roman" panose="02020603050405020304" pitchFamily="18" charset="0"/>
              </a:rPr>
              <a:t> </a:t>
            </a:r>
          </a:p>
          <a:p>
            <a:pPr lvl="0"/>
            <a:endParaRPr lang="da-DK" sz="2400" dirty="0">
              <a:effectLst/>
              <a:latin typeface="Calibri" panose="020F0502020204030204" pitchFamily="34" charset="0"/>
              <a:ea typeface="Times New Roman" panose="02020603050405020304" pitchFamily="18" charset="0"/>
            </a:endParaRPr>
          </a:p>
          <a:p>
            <a:pPr lvl="0"/>
            <a:r>
              <a:rPr lang="da-DK" sz="2400" dirty="0">
                <a:effectLst/>
                <a:latin typeface="Calibri" panose="020F0502020204030204" pitchFamily="34" charset="0"/>
                <a:ea typeface="Times New Roman" panose="02020603050405020304" pitchFamily="18" charset="0"/>
              </a:rPr>
              <a:t>Forventes løst 18-05-2023</a:t>
            </a:r>
          </a:p>
        </p:txBody>
      </p:sp>
    </p:spTree>
    <p:extLst>
      <p:ext uri="{BB962C8B-B14F-4D97-AF65-F5344CB8AC3E}">
        <p14:creationId xmlns:p14="http://schemas.microsoft.com/office/powerpoint/2010/main" val="126219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06" y="175787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067" y="175787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2ED146-D4E7-670A-8702-8849FED89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728" y="175787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9E8472-B8AF-2697-8EDA-3FE2F9FFD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389" y="175787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87EB94-1588-313B-8289-3538FF06F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75" y="3998363"/>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9116" y="3932772"/>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2241" y="399960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ans Ditmar – Senior Test Management konsulent – Q Nation A ...">
            <a:extLst>
              <a:ext uri="{FF2B5EF4-FFF2-40B4-BE49-F238E27FC236}">
                <a16:creationId xmlns:a16="http://schemas.microsoft.com/office/drawing/2014/main" id="{96D6B5B6-2201-4848-6D8E-CD3DC775EB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backgroundMark x1="74554" y1="17411" x2="74554" y2="17411"/>
                        <a14:backgroundMark x1="79018" y1="19420" x2="79018" y2="19420"/>
                        <a14:backgroundMark x1="81027" y1="24330" x2="81027" y2="24330"/>
                        <a14:backgroundMark x1="85491" y1="30804" x2="85491" y2="30804"/>
                        <a14:backgroundMark x1="86607" y1="54241" x2="86607" y2="54241"/>
                      </a14:backgroundRemoval>
                    </a14:imgEffect>
                  </a14:imgLayer>
                </a14:imgProps>
              </a:ext>
              <a:ext uri="{28A0092B-C50C-407E-A947-70E740481C1C}">
                <a14:useLocalDpi xmlns:a14="http://schemas.microsoft.com/office/drawing/2010/main" val="0"/>
              </a:ext>
            </a:extLst>
          </a:blip>
          <a:srcRect/>
          <a:stretch>
            <a:fillRect/>
          </a:stretch>
        </p:blipFill>
        <p:spPr bwMode="auto">
          <a:xfrm>
            <a:off x="7112324" y="3932772"/>
            <a:ext cx="1956833" cy="19568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B8E19B5-2101-6613-E3AD-825F88965F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050" y="1757879"/>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7866" y="3965021"/>
            <a:ext cx="1714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25E2C0-1FED-A7AA-58A0-77A5AC311B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2713" y="1757879"/>
            <a:ext cx="1704975" cy="1866900"/>
          </a:xfrm>
          <a:prstGeom prst="rect">
            <a:avLst/>
          </a:prstGeom>
          <a:noFill/>
          <a:extLst>
            <a:ext uri="{909E8E84-426E-40DD-AFC4-6F175D3DCCD1}">
              <a14:hiddenFill xmlns:a14="http://schemas.microsoft.com/office/drawing/2010/main">
                <a:solidFill>
                  <a:srgbClr val="FFFFFF"/>
                </a:solidFill>
              </a14:hiddenFill>
            </a:ext>
          </a:extLst>
        </p:spPr>
      </p:pic>
      <p:sp>
        <p:nvSpPr>
          <p:cNvPr id="4" name="Heksagon 3">
            <a:extLst>
              <a:ext uri="{FF2B5EF4-FFF2-40B4-BE49-F238E27FC236}">
                <a16:creationId xmlns:a16="http://schemas.microsoft.com/office/drawing/2014/main" id="{DF92BAC0-EBEF-71BE-CDE3-9DB75AC135C9}"/>
              </a:ext>
            </a:extLst>
          </p:cNvPr>
          <p:cNvSpPr/>
          <p:nvPr/>
        </p:nvSpPr>
        <p:spPr>
          <a:xfrm rot="689072">
            <a:off x="3758839" y="1574486"/>
            <a:ext cx="2846333" cy="2267031"/>
          </a:xfrm>
          <a:prstGeom prst="hexagon">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cxnSp>
        <p:nvCxnSpPr>
          <p:cNvPr id="6" name="Lige pilforbindelse 5">
            <a:extLst>
              <a:ext uri="{FF2B5EF4-FFF2-40B4-BE49-F238E27FC236}">
                <a16:creationId xmlns:a16="http://schemas.microsoft.com/office/drawing/2014/main" id="{18155DEC-0F03-ECE0-C45E-7F5C51E98F92}"/>
              </a:ext>
            </a:extLst>
          </p:cNvPr>
          <p:cNvCxnSpPr/>
          <p:nvPr/>
        </p:nvCxnSpPr>
        <p:spPr>
          <a:xfrm flipV="1">
            <a:off x="361409" y="3280076"/>
            <a:ext cx="412596" cy="106299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Rektangel: skrånende 6">
            <a:extLst>
              <a:ext uri="{FF2B5EF4-FFF2-40B4-BE49-F238E27FC236}">
                <a16:creationId xmlns:a16="http://schemas.microsoft.com/office/drawing/2014/main" id="{F3F67E98-7E96-088E-7EEE-659231E9491C}"/>
              </a:ext>
            </a:extLst>
          </p:cNvPr>
          <p:cNvSpPr/>
          <p:nvPr/>
        </p:nvSpPr>
        <p:spPr>
          <a:xfrm>
            <a:off x="2663953" y="3659251"/>
            <a:ext cx="2266995" cy="2503874"/>
          </a:xfrm>
          <a:prstGeom prst="bevel">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8" name="Pil: venstre 7">
            <a:extLst>
              <a:ext uri="{FF2B5EF4-FFF2-40B4-BE49-F238E27FC236}">
                <a16:creationId xmlns:a16="http://schemas.microsoft.com/office/drawing/2014/main" id="{73733C16-32D8-8A08-C6FD-9AA755FBDA94}"/>
              </a:ext>
            </a:extLst>
          </p:cNvPr>
          <p:cNvSpPr/>
          <p:nvPr/>
        </p:nvSpPr>
        <p:spPr>
          <a:xfrm rot="17681459">
            <a:off x="7367098" y="602167"/>
            <a:ext cx="1016324" cy="1817704"/>
          </a:xfrm>
          <a:prstGeom prst="lef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9" name="Kombinationstegning: figur 8">
            <a:extLst>
              <a:ext uri="{FF2B5EF4-FFF2-40B4-BE49-F238E27FC236}">
                <a16:creationId xmlns:a16="http://schemas.microsoft.com/office/drawing/2014/main" id="{255D7BAA-D1AD-A706-C084-A32E19DF50E4}"/>
              </a:ext>
            </a:extLst>
          </p:cNvPr>
          <p:cNvSpPr/>
          <p:nvPr/>
        </p:nvSpPr>
        <p:spPr>
          <a:xfrm>
            <a:off x="1978637" y="1604400"/>
            <a:ext cx="2264144" cy="2207201"/>
          </a:xfrm>
          <a:custGeom>
            <a:avLst/>
            <a:gdLst>
              <a:gd name="connsiteX0" fmla="*/ 1474470 w 2704578"/>
              <a:gd name="connsiteY0" fmla="*/ 1211 h 2584391"/>
              <a:gd name="connsiteX1" fmla="*/ 1085850 w 2704578"/>
              <a:gd name="connsiteY1" fmla="*/ 24071 h 2584391"/>
              <a:gd name="connsiteX2" fmla="*/ 1017270 w 2704578"/>
              <a:gd name="connsiteY2" fmla="*/ 46931 h 2584391"/>
              <a:gd name="connsiteX3" fmla="*/ 925830 w 2704578"/>
              <a:gd name="connsiteY3" fmla="*/ 69791 h 2584391"/>
              <a:gd name="connsiteX4" fmla="*/ 731520 w 2704578"/>
              <a:gd name="connsiteY4" fmla="*/ 126941 h 2584391"/>
              <a:gd name="connsiteX5" fmla="*/ 685800 w 2704578"/>
              <a:gd name="connsiteY5" fmla="*/ 149801 h 2584391"/>
              <a:gd name="connsiteX6" fmla="*/ 605790 w 2704578"/>
              <a:gd name="connsiteY6" fmla="*/ 355541 h 2584391"/>
              <a:gd name="connsiteX7" fmla="*/ 571500 w 2704578"/>
              <a:gd name="connsiteY7" fmla="*/ 618431 h 2584391"/>
              <a:gd name="connsiteX8" fmla="*/ 560070 w 2704578"/>
              <a:gd name="connsiteY8" fmla="*/ 778451 h 2584391"/>
              <a:gd name="connsiteX9" fmla="*/ 388620 w 2704578"/>
              <a:gd name="connsiteY9" fmla="*/ 904181 h 2584391"/>
              <a:gd name="connsiteX10" fmla="*/ 251460 w 2704578"/>
              <a:gd name="connsiteY10" fmla="*/ 1109921 h 2584391"/>
              <a:gd name="connsiteX11" fmla="*/ 171450 w 2704578"/>
              <a:gd name="connsiteY11" fmla="*/ 1258511 h 2584391"/>
              <a:gd name="connsiteX12" fmla="*/ 125730 w 2704578"/>
              <a:gd name="connsiteY12" fmla="*/ 1441391 h 2584391"/>
              <a:gd name="connsiteX13" fmla="*/ 57150 w 2704578"/>
              <a:gd name="connsiteY13" fmla="*/ 1555691 h 2584391"/>
              <a:gd name="connsiteX14" fmla="*/ 0 w 2704578"/>
              <a:gd name="connsiteY14" fmla="*/ 1727141 h 2584391"/>
              <a:gd name="connsiteX15" fmla="*/ 22860 w 2704578"/>
              <a:gd name="connsiteY15" fmla="*/ 1841441 h 2584391"/>
              <a:gd name="connsiteX16" fmla="*/ 422910 w 2704578"/>
              <a:gd name="connsiteY16" fmla="*/ 2161481 h 2584391"/>
              <a:gd name="connsiteX17" fmla="*/ 560070 w 2704578"/>
              <a:gd name="connsiteY17" fmla="*/ 2264351 h 2584391"/>
              <a:gd name="connsiteX18" fmla="*/ 640080 w 2704578"/>
              <a:gd name="connsiteY18" fmla="*/ 2332931 h 2584391"/>
              <a:gd name="connsiteX19" fmla="*/ 777240 w 2704578"/>
              <a:gd name="connsiteY19" fmla="*/ 2412941 h 2584391"/>
              <a:gd name="connsiteX20" fmla="*/ 845820 w 2704578"/>
              <a:gd name="connsiteY20" fmla="*/ 2458661 h 2584391"/>
              <a:gd name="connsiteX21" fmla="*/ 1040130 w 2704578"/>
              <a:gd name="connsiteY21" fmla="*/ 2504381 h 2584391"/>
              <a:gd name="connsiteX22" fmla="*/ 1405890 w 2704578"/>
              <a:gd name="connsiteY22" fmla="*/ 2572961 h 2584391"/>
              <a:gd name="connsiteX23" fmla="*/ 2011680 w 2704578"/>
              <a:gd name="connsiteY23" fmla="*/ 2584391 h 2584391"/>
              <a:gd name="connsiteX24" fmla="*/ 2423160 w 2704578"/>
              <a:gd name="connsiteY24" fmla="*/ 2561531 h 2584391"/>
              <a:gd name="connsiteX25" fmla="*/ 2491740 w 2704578"/>
              <a:gd name="connsiteY25" fmla="*/ 2470091 h 2584391"/>
              <a:gd name="connsiteX26" fmla="*/ 2674620 w 2704578"/>
              <a:gd name="connsiteY26" fmla="*/ 2287211 h 2584391"/>
              <a:gd name="connsiteX27" fmla="*/ 2686050 w 2704578"/>
              <a:gd name="connsiteY27" fmla="*/ 1738571 h 2584391"/>
              <a:gd name="connsiteX28" fmla="*/ 2651760 w 2704578"/>
              <a:gd name="connsiteY28" fmla="*/ 1475681 h 2584391"/>
              <a:gd name="connsiteX29" fmla="*/ 2628900 w 2704578"/>
              <a:gd name="connsiteY29" fmla="*/ 1361381 h 2584391"/>
              <a:gd name="connsiteX30" fmla="*/ 2583180 w 2704578"/>
              <a:gd name="connsiteY30" fmla="*/ 1258511 h 2584391"/>
              <a:gd name="connsiteX31" fmla="*/ 2526030 w 2704578"/>
              <a:gd name="connsiteY31" fmla="*/ 1087061 h 2584391"/>
              <a:gd name="connsiteX32" fmla="*/ 2274570 w 2704578"/>
              <a:gd name="connsiteY32" fmla="*/ 835601 h 2584391"/>
              <a:gd name="connsiteX33" fmla="*/ 2160270 w 2704578"/>
              <a:gd name="connsiteY33" fmla="*/ 721301 h 2584391"/>
              <a:gd name="connsiteX34" fmla="*/ 2091690 w 2704578"/>
              <a:gd name="connsiteY34" fmla="*/ 652721 h 2584391"/>
              <a:gd name="connsiteX35" fmla="*/ 2023110 w 2704578"/>
              <a:gd name="connsiteY35" fmla="*/ 572711 h 2584391"/>
              <a:gd name="connsiteX36" fmla="*/ 1863090 w 2704578"/>
              <a:gd name="connsiteY36" fmla="*/ 446981 h 2584391"/>
              <a:gd name="connsiteX37" fmla="*/ 1794510 w 2704578"/>
              <a:gd name="connsiteY37" fmla="*/ 378401 h 2584391"/>
              <a:gd name="connsiteX38" fmla="*/ 1737360 w 2704578"/>
              <a:gd name="connsiteY38" fmla="*/ 344111 h 2584391"/>
              <a:gd name="connsiteX39" fmla="*/ 1680210 w 2704578"/>
              <a:gd name="connsiteY39" fmla="*/ 298391 h 2584391"/>
              <a:gd name="connsiteX40" fmla="*/ 1657350 w 2704578"/>
              <a:gd name="connsiteY40" fmla="*/ 252671 h 2584391"/>
              <a:gd name="connsiteX41" fmla="*/ 1520190 w 2704578"/>
              <a:gd name="connsiteY41" fmla="*/ 92651 h 2584391"/>
              <a:gd name="connsiteX42" fmla="*/ 1508760 w 2704578"/>
              <a:gd name="connsiteY42" fmla="*/ 58361 h 2584391"/>
              <a:gd name="connsiteX43" fmla="*/ 1474470 w 2704578"/>
              <a:gd name="connsiteY43" fmla="*/ 1211 h 25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4578" h="2584391">
                <a:moveTo>
                  <a:pt x="1474470" y="1211"/>
                </a:moveTo>
                <a:cubicBezTo>
                  <a:pt x="1403985" y="-4504"/>
                  <a:pt x="1214970" y="11159"/>
                  <a:pt x="1085850" y="24071"/>
                </a:cubicBezTo>
                <a:cubicBezTo>
                  <a:pt x="1061873" y="26469"/>
                  <a:pt x="1040439" y="40311"/>
                  <a:pt x="1017270" y="46931"/>
                </a:cubicBezTo>
                <a:cubicBezTo>
                  <a:pt x="987061" y="55562"/>
                  <a:pt x="955790" y="60330"/>
                  <a:pt x="925830" y="69791"/>
                </a:cubicBezTo>
                <a:cubicBezTo>
                  <a:pt x="730991" y="131319"/>
                  <a:pt x="868685" y="104080"/>
                  <a:pt x="731520" y="126941"/>
                </a:cubicBezTo>
                <a:cubicBezTo>
                  <a:pt x="716280" y="134561"/>
                  <a:pt x="699431" y="139578"/>
                  <a:pt x="685800" y="149801"/>
                </a:cubicBezTo>
                <a:cubicBezTo>
                  <a:pt x="609643" y="206919"/>
                  <a:pt x="624003" y="243230"/>
                  <a:pt x="605790" y="355541"/>
                </a:cubicBezTo>
                <a:cubicBezTo>
                  <a:pt x="591644" y="442774"/>
                  <a:pt x="580998" y="530571"/>
                  <a:pt x="571500" y="618431"/>
                </a:cubicBezTo>
                <a:cubicBezTo>
                  <a:pt x="565752" y="671597"/>
                  <a:pt x="581135" y="729299"/>
                  <a:pt x="560070" y="778451"/>
                </a:cubicBezTo>
                <a:cubicBezTo>
                  <a:pt x="540332" y="824506"/>
                  <a:pt x="431881" y="879461"/>
                  <a:pt x="388620" y="904181"/>
                </a:cubicBezTo>
                <a:cubicBezTo>
                  <a:pt x="342900" y="972761"/>
                  <a:pt x="288321" y="1036200"/>
                  <a:pt x="251460" y="1109921"/>
                </a:cubicBezTo>
                <a:cubicBezTo>
                  <a:pt x="195805" y="1221232"/>
                  <a:pt x="223273" y="1172140"/>
                  <a:pt x="171450" y="1258511"/>
                </a:cubicBezTo>
                <a:cubicBezTo>
                  <a:pt x="160311" y="1314206"/>
                  <a:pt x="145431" y="1395422"/>
                  <a:pt x="125730" y="1441391"/>
                </a:cubicBezTo>
                <a:cubicBezTo>
                  <a:pt x="108227" y="1482230"/>
                  <a:pt x="77021" y="1515950"/>
                  <a:pt x="57150" y="1555691"/>
                </a:cubicBezTo>
                <a:cubicBezTo>
                  <a:pt x="32689" y="1604612"/>
                  <a:pt x="15129" y="1674189"/>
                  <a:pt x="0" y="1727141"/>
                </a:cubicBezTo>
                <a:cubicBezTo>
                  <a:pt x="7620" y="1765241"/>
                  <a:pt x="-1412" y="1811101"/>
                  <a:pt x="22860" y="1841441"/>
                </a:cubicBezTo>
                <a:cubicBezTo>
                  <a:pt x="60070" y="1887954"/>
                  <a:pt x="368829" y="2120454"/>
                  <a:pt x="422910" y="2161481"/>
                </a:cubicBezTo>
                <a:cubicBezTo>
                  <a:pt x="468441" y="2196022"/>
                  <a:pt x="516678" y="2227158"/>
                  <a:pt x="560070" y="2264351"/>
                </a:cubicBezTo>
                <a:cubicBezTo>
                  <a:pt x="586740" y="2287211"/>
                  <a:pt x="611090" y="2313096"/>
                  <a:pt x="640080" y="2332931"/>
                </a:cubicBezTo>
                <a:cubicBezTo>
                  <a:pt x="683764" y="2362820"/>
                  <a:pt x="732076" y="2385341"/>
                  <a:pt x="777240" y="2412941"/>
                </a:cubicBezTo>
                <a:cubicBezTo>
                  <a:pt x="800683" y="2427267"/>
                  <a:pt x="819871" y="2449635"/>
                  <a:pt x="845820" y="2458661"/>
                </a:cubicBezTo>
                <a:cubicBezTo>
                  <a:pt x="908666" y="2480520"/>
                  <a:pt x="975128" y="2490162"/>
                  <a:pt x="1040130" y="2504381"/>
                </a:cubicBezTo>
                <a:cubicBezTo>
                  <a:pt x="1084007" y="2513979"/>
                  <a:pt x="1370932" y="2570963"/>
                  <a:pt x="1405890" y="2572961"/>
                </a:cubicBezTo>
                <a:cubicBezTo>
                  <a:pt x="1607527" y="2584483"/>
                  <a:pt x="1809750" y="2580581"/>
                  <a:pt x="2011680" y="2584391"/>
                </a:cubicBezTo>
                <a:cubicBezTo>
                  <a:pt x="2148840" y="2576771"/>
                  <a:pt x="2289524" y="2593349"/>
                  <a:pt x="2423160" y="2561531"/>
                </a:cubicBezTo>
                <a:cubicBezTo>
                  <a:pt x="2460224" y="2552706"/>
                  <a:pt x="2464799" y="2497032"/>
                  <a:pt x="2491740" y="2470091"/>
                </a:cubicBezTo>
                <a:cubicBezTo>
                  <a:pt x="2702762" y="2259069"/>
                  <a:pt x="2571533" y="2441841"/>
                  <a:pt x="2674620" y="2287211"/>
                </a:cubicBezTo>
                <a:cubicBezTo>
                  <a:pt x="2721032" y="2031945"/>
                  <a:pt x="2704175" y="2173570"/>
                  <a:pt x="2686050" y="1738571"/>
                </a:cubicBezTo>
                <a:cubicBezTo>
                  <a:pt x="2682135" y="1644612"/>
                  <a:pt x="2668639" y="1568517"/>
                  <a:pt x="2651760" y="1475681"/>
                </a:cubicBezTo>
                <a:cubicBezTo>
                  <a:pt x="2644809" y="1437453"/>
                  <a:pt x="2640600" y="1398432"/>
                  <a:pt x="2628900" y="1361381"/>
                </a:cubicBezTo>
                <a:cubicBezTo>
                  <a:pt x="2617600" y="1325599"/>
                  <a:pt x="2596356" y="1293646"/>
                  <a:pt x="2583180" y="1258511"/>
                </a:cubicBezTo>
                <a:cubicBezTo>
                  <a:pt x="2562028" y="1202105"/>
                  <a:pt x="2556495" y="1139031"/>
                  <a:pt x="2526030" y="1087061"/>
                </a:cubicBezTo>
                <a:cubicBezTo>
                  <a:pt x="2417138" y="901304"/>
                  <a:pt x="2402042" y="963073"/>
                  <a:pt x="2274570" y="835601"/>
                </a:cubicBezTo>
                <a:lnTo>
                  <a:pt x="2160270" y="721301"/>
                </a:lnTo>
                <a:cubicBezTo>
                  <a:pt x="2137410" y="698441"/>
                  <a:pt x="2112729" y="677267"/>
                  <a:pt x="2091690" y="652721"/>
                </a:cubicBezTo>
                <a:cubicBezTo>
                  <a:pt x="2068830" y="626051"/>
                  <a:pt x="2047948" y="597549"/>
                  <a:pt x="2023110" y="572711"/>
                </a:cubicBezTo>
                <a:cubicBezTo>
                  <a:pt x="1737531" y="287132"/>
                  <a:pt x="2040014" y="591737"/>
                  <a:pt x="1863090" y="446981"/>
                </a:cubicBezTo>
                <a:cubicBezTo>
                  <a:pt x="1838069" y="426509"/>
                  <a:pt x="1819531" y="398873"/>
                  <a:pt x="1794510" y="378401"/>
                </a:cubicBezTo>
                <a:cubicBezTo>
                  <a:pt x="1777316" y="364333"/>
                  <a:pt x="1755560" y="356851"/>
                  <a:pt x="1737360" y="344111"/>
                </a:cubicBezTo>
                <a:cubicBezTo>
                  <a:pt x="1717374" y="330121"/>
                  <a:pt x="1699260" y="313631"/>
                  <a:pt x="1680210" y="298391"/>
                </a:cubicBezTo>
                <a:cubicBezTo>
                  <a:pt x="1672590" y="283151"/>
                  <a:pt x="1668258" y="265761"/>
                  <a:pt x="1657350" y="252671"/>
                </a:cubicBezTo>
                <a:cubicBezTo>
                  <a:pt x="1564150" y="140831"/>
                  <a:pt x="1578560" y="197717"/>
                  <a:pt x="1520190" y="92651"/>
                </a:cubicBezTo>
                <a:cubicBezTo>
                  <a:pt x="1514339" y="82119"/>
                  <a:pt x="1510464" y="70288"/>
                  <a:pt x="1508760" y="58361"/>
                </a:cubicBezTo>
                <a:cubicBezTo>
                  <a:pt x="1506605" y="43274"/>
                  <a:pt x="1544955" y="6926"/>
                  <a:pt x="1474470" y="1211"/>
                </a:cubicBezTo>
                <a:close/>
              </a:path>
            </a:pathLst>
          </a:custGeom>
          <a:noFill/>
          <a:ln w="76200">
            <a:solidFill>
              <a:srgbClr val="C5E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10" name="Pil: 180 grader 9">
            <a:extLst>
              <a:ext uri="{FF2B5EF4-FFF2-40B4-BE49-F238E27FC236}">
                <a16:creationId xmlns:a16="http://schemas.microsoft.com/office/drawing/2014/main" id="{BD6F28E0-D777-EBF0-5D1D-AF5D6BC8D747}"/>
              </a:ext>
            </a:extLst>
          </p:cNvPr>
          <p:cNvSpPr/>
          <p:nvPr/>
        </p:nvSpPr>
        <p:spPr>
          <a:xfrm rot="14059975">
            <a:off x="9282" y="4634679"/>
            <a:ext cx="2347314" cy="2264826"/>
          </a:xfrm>
          <a:prstGeom prst="uturnArrow">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solidFill>
                <a:schemeClr val="tx1"/>
              </a:solidFill>
              <a:latin typeface="Trebuchet MS" panose="020B0603020202020204" pitchFamily="34" charset="0"/>
            </a:endParaRPr>
          </a:p>
        </p:txBody>
      </p:sp>
      <p:sp>
        <p:nvSpPr>
          <p:cNvPr id="11" name="Rektangel: afrundede hjørner 10">
            <a:extLst>
              <a:ext uri="{FF2B5EF4-FFF2-40B4-BE49-F238E27FC236}">
                <a16:creationId xmlns:a16="http://schemas.microsoft.com/office/drawing/2014/main" id="{A4DC969F-A676-4784-9F26-4CD2E9ECC5CF}"/>
              </a:ext>
            </a:extLst>
          </p:cNvPr>
          <p:cNvSpPr/>
          <p:nvPr/>
        </p:nvSpPr>
        <p:spPr>
          <a:xfrm>
            <a:off x="8967749" y="3798951"/>
            <a:ext cx="2282784" cy="2178939"/>
          </a:xfrm>
          <a:prstGeom prst="roundRect">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Tree>
    <p:extLst>
      <p:ext uri="{BB962C8B-B14F-4D97-AF65-F5344CB8AC3E}">
        <p14:creationId xmlns:p14="http://schemas.microsoft.com/office/powerpoint/2010/main" val="2949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164FC-1EC5-A22F-A9EF-8721CB1396D7}"/>
              </a:ext>
            </a:extLst>
          </p:cNvPr>
          <p:cNvSpPr>
            <a:spLocks noGrp="1"/>
          </p:cNvSpPr>
          <p:nvPr>
            <p:ph type="title"/>
          </p:nvPr>
        </p:nvSpPr>
        <p:spPr/>
        <p:txBody>
          <a:bodyPr/>
          <a:lstStyle/>
          <a:p>
            <a:r>
              <a:rPr lang="da-DK" sz="4000" dirty="0">
                <a:latin typeface="Calibri" panose="020F0502020204030204" pitchFamily="34" charset="0"/>
              </a:rPr>
              <a:t>Nogle </a:t>
            </a:r>
            <a:r>
              <a:rPr lang="da-DK" dirty="0">
                <a:latin typeface="Calibri" panose="020F0502020204030204" pitchFamily="34" charset="0"/>
              </a:rPr>
              <a:t>fejlrettelser er </a:t>
            </a:r>
            <a:r>
              <a:rPr lang="da-DK" sz="4000" dirty="0">
                <a:latin typeface="Calibri" panose="020F0502020204030204" pitchFamily="34" charset="0"/>
              </a:rPr>
              <a:t>flyttet for at minimere risiko relateret kommende release</a:t>
            </a:r>
            <a:endParaRPr lang="da-DK" dirty="0"/>
          </a:p>
        </p:txBody>
      </p:sp>
      <p:sp>
        <p:nvSpPr>
          <p:cNvPr id="3" name="Pladsholder til tekst 2">
            <a:extLst>
              <a:ext uri="{FF2B5EF4-FFF2-40B4-BE49-F238E27FC236}">
                <a16:creationId xmlns:a16="http://schemas.microsoft.com/office/drawing/2014/main" id="{E7779972-F824-BC9F-6017-DE7FC2EAB95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7405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2965" y="1525973"/>
            <a:ext cx="3446016" cy="3446016"/>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projektet?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1747" y="1912539"/>
            <a:ext cx="3446016" cy="3446016"/>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D446D-3DE2-4212-9681-C3C4DB293E71}"/>
              </a:ext>
            </a:extLst>
          </p:cNvPr>
          <p:cNvSpPr>
            <a:spLocks noGrp="1"/>
          </p:cNvSpPr>
          <p:nvPr>
            <p:ph type="title"/>
          </p:nvPr>
        </p:nvSpPr>
        <p:spPr/>
        <p:txBody>
          <a:bodyPr/>
          <a:lstStyle/>
          <a:p>
            <a:r>
              <a:rPr lang="da-DK" dirty="0"/>
              <a:t>dialog i break out </a:t>
            </a:r>
            <a:r>
              <a:rPr lang="da-DK" dirty="0" err="1"/>
              <a:t>rooms</a:t>
            </a:r>
            <a:endParaRPr lang="da-DK" dirty="0"/>
          </a:p>
        </p:txBody>
      </p:sp>
      <p:sp>
        <p:nvSpPr>
          <p:cNvPr id="3" name="Pladsholder til tekst 2">
            <a:extLst>
              <a:ext uri="{FF2B5EF4-FFF2-40B4-BE49-F238E27FC236}">
                <a16:creationId xmlns:a16="http://schemas.microsoft.com/office/drawing/2014/main" id="{581D1E09-34C5-4E5E-83E9-1D2FC68368F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172726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611EFAA-5220-4D09-8B1E-13317080CC60}"/>
              </a:ext>
            </a:extLst>
          </p:cNvPr>
          <p:cNvSpPr>
            <a:spLocks noGrp="1"/>
          </p:cNvSpPr>
          <p:nvPr>
            <p:ph type="title"/>
          </p:nvPr>
        </p:nvSpPr>
        <p:spPr/>
        <p:txBody>
          <a:bodyPr/>
          <a:lstStyle/>
          <a:p>
            <a:r>
              <a:rPr lang="da-DK" dirty="0"/>
              <a:t>Formål med break out </a:t>
            </a:r>
            <a:r>
              <a:rPr lang="da-DK" dirty="0" err="1"/>
              <a:t>rooms</a:t>
            </a:r>
            <a:endParaRPr lang="da-DK" dirty="0"/>
          </a:p>
        </p:txBody>
      </p:sp>
      <p:sp>
        <p:nvSpPr>
          <p:cNvPr id="6" name="Pladsholder til tekst 5">
            <a:extLst>
              <a:ext uri="{FF2B5EF4-FFF2-40B4-BE49-F238E27FC236}">
                <a16:creationId xmlns:a16="http://schemas.microsoft.com/office/drawing/2014/main" id="{A7B297BD-D803-4805-8A9C-0C8165F0B688}"/>
              </a:ext>
            </a:extLst>
          </p:cNvPr>
          <p:cNvSpPr>
            <a:spLocks noGrp="1"/>
          </p:cNvSpPr>
          <p:nvPr>
            <p:ph type="body" sz="quarter" idx="14"/>
          </p:nvPr>
        </p:nvSpPr>
        <p:spPr>
          <a:xfrm>
            <a:off x="625477" y="1226469"/>
            <a:ext cx="5758556" cy="4104031"/>
          </a:xfrm>
        </p:spPr>
        <p:txBody>
          <a:bodyPr/>
          <a:lstStyle/>
          <a:p>
            <a:r>
              <a:rPr lang="da-DK" dirty="0"/>
              <a:t>Brugertilfredshedsundersøgelsen viser, at nogle kommuner søger dialog om brugen af KP Basis.</a:t>
            </a:r>
          </a:p>
          <a:p>
            <a:endParaRPr lang="da-DK" dirty="0"/>
          </a:p>
          <a:p>
            <a:r>
              <a:rPr lang="da-DK" dirty="0"/>
              <a:t>Der har ikke været interesse for at etablere ”webinarer” omkring specifikke emner.</a:t>
            </a:r>
          </a:p>
          <a:p>
            <a:endParaRPr lang="da-DK" dirty="0"/>
          </a:p>
          <a:p>
            <a:r>
              <a:rPr lang="da-DK" dirty="0"/>
              <a:t>Som alternativ åbner vi hermed op for, at I kan stille de spørgsmål, I brænder inde med her.</a:t>
            </a:r>
          </a:p>
          <a:p>
            <a:pPr marL="342900" indent="-342900">
              <a:buFont typeface="Arial" panose="020B0604020202020204" pitchFamily="34" charset="0"/>
              <a:buChar char="•"/>
            </a:pPr>
            <a:endParaRPr lang="da-DK" dirty="0"/>
          </a:p>
          <a:p>
            <a:r>
              <a:rPr lang="da-DK" dirty="0"/>
              <a:t>Som noget nyt har vi fået et træningsmiljøet. Det kan være, at der allerede nu er erfaringer, I kan dele med hinanden.</a:t>
            </a:r>
          </a:p>
          <a:p>
            <a:pPr marL="342900" indent="-342900">
              <a:buFont typeface="Arial" panose="020B0604020202020204" pitchFamily="34" charset="0"/>
              <a:buChar char="•"/>
            </a:pPr>
            <a:endParaRPr lang="da-DK" dirty="0"/>
          </a:p>
        </p:txBody>
      </p:sp>
      <p:sp>
        <p:nvSpPr>
          <p:cNvPr id="7" name="Pladsholder til tekst 6">
            <a:extLst>
              <a:ext uri="{FF2B5EF4-FFF2-40B4-BE49-F238E27FC236}">
                <a16:creationId xmlns:a16="http://schemas.microsoft.com/office/drawing/2014/main" id="{4B393C7D-4E86-406A-AC3B-017AD3169D1A}"/>
              </a:ext>
            </a:extLst>
          </p:cNvPr>
          <p:cNvSpPr>
            <a:spLocks noGrp="1"/>
          </p:cNvSpPr>
          <p:nvPr>
            <p:ph type="body" sz="quarter" idx="15"/>
          </p:nvPr>
        </p:nvSpPr>
        <p:spPr/>
        <p:txBody>
          <a:bodyPr/>
          <a:lstStyle/>
          <a:p>
            <a:endParaRPr lang="da-DK"/>
          </a:p>
        </p:txBody>
      </p:sp>
      <p:pic>
        <p:nvPicPr>
          <p:cNvPr id="13" name="Pladsholder til billede 12">
            <a:extLst>
              <a:ext uri="{FF2B5EF4-FFF2-40B4-BE49-F238E27FC236}">
                <a16:creationId xmlns:a16="http://schemas.microsoft.com/office/drawing/2014/main" id="{CE55DEB4-1FE3-44EA-9AF7-0B9F0C613CD2}"/>
              </a:ext>
            </a:extLst>
          </p:cNvPr>
          <p:cNvPicPr>
            <a:picLocks noGrp="1" noChangeAspect="1"/>
          </p:cNvPicPr>
          <p:nvPr>
            <p:ph type="pic" sz="quarter" idx="13"/>
          </p:nvPr>
        </p:nvPicPr>
        <p:blipFill>
          <a:blip r:embed="rId3"/>
          <a:srcRect l="27552" r="27552"/>
          <a:stretch>
            <a:fillRect/>
          </a:stretch>
        </p:blipFill>
        <p:spPr/>
      </p:pic>
    </p:spTree>
    <p:extLst>
      <p:ext uri="{BB962C8B-B14F-4D97-AF65-F5344CB8AC3E}">
        <p14:creationId xmlns:p14="http://schemas.microsoft.com/office/powerpoint/2010/main" val="178912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3F750-4A05-4486-9ACE-2D8A578B38C0}"/>
              </a:ext>
            </a:extLst>
          </p:cNvPr>
          <p:cNvSpPr>
            <a:spLocks noGrp="1"/>
          </p:cNvSpPr>
          <p:nvPr>
            <p:ph type="title"/>
          </p:nvPr>
        </p:nvSpPr>
        <p:spPr/>
        <p:txBody>
          <a:bodyPr/>
          <a:lstStyle/>
          <a:p>
            <a:r>
              <a:rPr lang="da-DK" dirty="0"/>
              <a:t>Break out </a:t>
            </a:r>
            <a:r>
              <a:rPr lang="da-DK" dirty="0" err="1"/>
              <a:t>rooms</a:t>
            </a:r>
            <a:endParaRPr lang="da-DK" dirty="0"/>
          </a:p>
        </p:txBody>
      </p:sp>
      <p:pic>
        <p:nvPicPr>
          <p:cNvPr id="15" name="Pladsholder til billede 14">
            <a:extLst>
              <a:ext uri="{FF2B5EF4-FFF2-40B4-BE49-F238E27FC236}">
                <a16:creationId xmlns:a16="http://schemas.microsoft.com/office/drawing/2014/main" id="{55CA2060-4BF4-454A-B009-90E691A50B7C}"/>
              </a:ext>
            </a:extLst>
          </p:cNvPr>
          <p:cNvPicPr>
            <a:picLocks noGrp="1" noChangeAspect="1"/>
          </p:cNvPicPr>
          <p:nvPr>
            <p:ph type="pic" sz="quarter" idx="13"/>
          </p:nvPr>
        </p:nvPicPr>
        <p:blipFill>
          <a:blip r:embed="rId3"/>
          <a:srcRect l="27531" r="27531"/>
          <a:stretch>
            <a:fillRect/>
          </a:stretch>
        </p:blipFill>
        <p:spPr/>
      </p:pic>
      <p:sp>
        <p:nvSpPr>
          <p:cNvPr id="4" name="Pladsholder til tekst 3">
            <a:extLst>
              <a:ext uri="{FF2B5EF4-FFF2-40B4-BE49-F238E27FC236}">
                <a16:creationId xmlns:a16="http://schemas.microsoft.com/office/drawing/2014/main" id="{62A93F7F-7F25-4490-AABD-BD78ED5CCB0D}"/>
              </a:ext>
            </a:extLst>
          </p:cNvPr>
          <p:cNvSpPr>
            <a:spLocks noGrp="1"/>
          </p:cNvSpPr>
          <p:nvPr>
            <p:ph type="body" sz="quarter" idx="14"/>
          </p:nvPr>
        </p:nvSpPr>
        <p:spPr/>
        <p:txBody>
          <a:bodyPr/>
          <a:lstStyle/>
          <a:p>
            <a:r>
              <a:rPr lang="da-DK" dirty="0"/>
              <a:t>Varighed: 15 min.</a:t>
            </a:r>
          </a:p>
          <a:p>
            <a:endParaRPr lang="da-DK" dirty="0"/>
          </a:p>
          <a:p>
            <a:r>
              <a:rPr lang="da-DK" dirty="0"/>
              <a:t>I bliver automatisk flyttet ud i og tilbage fra jeres ”break out”.</a:t>
            </a:r>
          </a:p>
          <a:p>
            <a:endParaRPr lang="da-DK" dirty="0"/>
          </a:p>
          <a:p>
            <a:r>
              <a:rPr lang="da-DK" dirty="0"/>
              <a:t>Spørgsmål til inspiration sendes ud i chatten.</a:t>
            </a:r>
          </a:p>
          <a:p>
            <a:endParaRPr lang="da-DK" dirty="0"/>
          </a:p>
          <a:p>
            <a:r>
              <a:rPr lang="da-DK" dirty="0"/>
              <a:t>Det kan være en god ide at vælge en ordstyrer på jeres møde.</a:t>
            </a:r>
          </a:p>
          <a:p>
            <a:endParaRPr lang="da-DK" dirty="0"/>
          </a:p>
          <a:p>
            <a:r>
              <a:rPr lang="da-DK" dirty="0"/>
              <a:t>Tænd jeres kamera (hvis I har et)!</a:t>
            </a:r>
          </a:p>
        </p:txBody>
      </p:sp>
      <p:sp>
        <p:nvSpPr>
          <p:cNvPr id="5" name="Pladsholder til tekst 4">
            <a:extLst>
              <a:ext uri="{FF2B5EF4-FFF2-40B4-BE49-F238E27FC236}">
                <a16:creationId xmlns:a16="http://schemas.microsoft.com/office/drawing/2014/main" id="{420B4FA6-D769-4F46-8AA5-D8925F4FA8E2}"/>
              </a:ext>
            </a:extLst>
          </p:cNvPr>
          <p:cNvSpPr>
            <a:spLocks noGrp="1"/>
          </p:cNvSpPr>
          <p:nvPr>
            <p:ph type="body" sz="quarter" idx="15"/>
          </p:nvPr>
        </p:nvSpPr>
        <p:spPr/>
        <p:txBody>
          <a:bodyPr/>
          <a:lstStyle/>
          <a:p>
            <a:endParaRPr lang="da-DK"/>
          </a:p>
        </p:txBody>
      </p:sp>
      <p:pic>
        <p:nvPicPr>
          <p:cNvPr id="7" name="Grafik 6" descr="Webkamera">
            <a:extLst>
              <a:ext uri="{FF2B5EF4-FFF2-40B4-BE49-F238E27FC236}">
                <a16:creationId xmlns:a16="http://schemas.microsoft.com/office/drawing/2014/main" id="{146B4973-C631-4341-863D-310E6AB98C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2973" y="4609625"/>
            <a:ext cx="914400" cy="914400"/>
          </a:xfrm>
          <a:prstGeom prst="rect">
            <a:avLst/>
          </a:prstGeom>
        </p:spPr>
      </p:pic>
      <p:pic>
        <p:nvPicPr>
          <p:cNvPr id="12" name="Grafik 11" descr="Badge Tick1 med massiv udfyldning">
            <a:extLst>
              <a:ext uri="{FF2B5EF4-FFF2-40B4-BE49-F238E27FC236}">
                <a16:creationId xmlns:a16="http://schemas.microsoft.com/office/drawing/2014/main" id="{9EAAFDCD-5186-48D6-B5EF-8A23C4401E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0663" y="4517019"/>
            <a:ext cx="457200" cy="457200"/>
          </a:xfrm>
          <a:prstGeom prst="rect">
            <a:avLst/>
          </a:prstGeom>
        </p:spPr>
      </p:pic>
    </p:spTree>
    <p:extLst>
      <p:ext uri="{BB962C8B-B14F-4D97-AF65-F5344CB8AC3E}">
        <p14:creationId xmlns:p14="http://schemas.microsoft.com/office/powerpoint/2010/main" val="16923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583F7B4-5C22-4839-ADAB-776B50A947C0}"/>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C0A912B9-EB66-4E7B-A708-30029CAFA6E8}"/>
              </a:ext>
            </a:extLst>
          </p:cNvPr>
          <p:cNvSpPr>
            <a:spLocks noGrp="1"/>
          </p:cNvSpPr>
          <p:nvPr>
            <p:ph type="body" sz="quarter" idx="17"/>
          </p:nvPr>
        </p:nvSpPr>
        <p:spPr/>
        <p:txBody>
          <a:bodyPr/>
          <a:lstStyle/>
          <a:p>
            <a:r>
              <a:rPr lang="da-DK" dirty="0"/>
              <a:t>Spørgsmål til inspiration:</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spørgsmål til andre kommuners </a:t>
            </a:r>
            <a:r>
              <a:rPr lang="da-DK" sz="2400" b="1" dirty="0"/>
              <a:t>brug af KP Basis</a:t>
            </a:r>
            <a:r>
              <a:rPr lang="da-DK" dirty="0"/>
              <a:t>?</a:t>
            </a:r>
          </a:p>
          <a:p>
            <a:pPr marL="342900" lvl="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På hvilke områder efterspørger I </a:t>
            </a:r>
            <a:r>
              <a:rPr lang="da-DK" sz="2400" b="1" dirty="0"/>
              <a:t>gode erfaringer</a:t>
            </a:r>
            <a:r>
              <a:rPr lang="da-DK" dirty="0"/>
              <a:t>?</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taget </a:t>
            </a:r>
            <a:r>
              <a:rPr lang="da-DK" sz="2400" b="1" dirty="0"/>
              <a:t>træningsmiljøet</a:t>
            </a:r>
            <a:r>
              <a:rPr lang="da-DK" sz="2000" b="1" dirty="0"/>
              <a:t> </a:t>
            </a:r>
            <a:r>
              <a:rPr lang="da-DK" dirty="0"/>
              <a:t>i brug og gjort jer </a:t>
            </a:r>
            <a:r>
              <a:rPr lang="da-DK" sz="2400" b="1" dirty="0"/>
              <a:t>erfaringer </a:t>
            </a:r>
            <a:r>
              <a:rPr lang="da-DK" dirty="0"/>
              <a:t>i den forbindelse?</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F28FF622-22F4-42CF-A0F7-26031A171835}"/>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16118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7F59F-C1D2-4C95-A880-33F1ADDEEAE0}"/>
              </a:ext>
            </a:extLst>
          </p:cNvPr>
          <p:cNvSpPr>
            <a:spLocks noGrp="1"/>
          </p:cNvSpPr>
          <p:nvPr>
            <p:ph type="title"/>
          </p:nvPr>
        </p:nvSpPr>
        <p:spPr/>
        <p:txBody>
          <a:bodyPr/>
          <a:lstStyle/>
          <a:p>
            <a:r>
              <a:rPr lang="da-DK" dirty="0"/>
              <a:t>Note til mig selv: </a:t>
            </a:r>
            <a:br>
              <a:rPr lang="da-DK" dirty="0"/>
            </a:br>
            <a:r>
              <a:rPr lang="da-DK" dirty="0"/>
              <a:t>Husk at starte optagelsen</a:t>
            </a:r>
          </a:p>
        </p:txBody>
      </p:sp>
      <p:sp>
        <p:nvSpPr>
          <p:cNvPr id="3" name="Pladsholder til tekst 2">
            <a:extLst>
              <a:ext uri="{FF2B5EF4-FFF2-40B4-BE49-F238E27FC236}">
                <a16:creationId xmlns:a16="http://schemas.microsoft.com/office/drawing/2014/main" id="{9A09C01C-50BB-433F-803A-96594B1859DF}"/>
              </a:ext>
            </a:extLst>
          </p:cNvPr>
          <p:cNvSpPr>
            <a:spLocks noGrp="1"/>
          </p:cNvSpPr>
          <p:nvPr>
            <p:ph type="body" idx="1"/>
          </p:nvPr>
        </p:nvSpPr>
        <p:spPr/>
        <p:txBody>
          <a:bodyPr/>
          <a:lstStyle/>
          <a:p>
            <a:endParaRPr lang="da-DK"/>
          </a:p>
        </p:txBody>
      </p:sp>
      <p:pic>
        <p:nvPicPr>
          <p:cNvPr id="5" name="Grafik 4" descr="Videokamera kontur">
            <a:extLst>
              <a:ext uri="{FF2B5EF4-FFF2-40B4-BE49-F238E27FC236}">
                <a16:creationId xmlns:a16="http://schemas.microsoft.com/office/drawing/2014/main" id="{3D289B52-3FC0-4CA6-B949-06421E6E7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6940" y="4460553"/>
            <a:ext cx="914400" cy="914400"/>
          </a:xfrm>
          <a:prstGeom prst="rect">
            <a:avLst/>
          </a:prstGeom>
        </p:spPr>
      </p:pic>
      <p:pic>
        <p:nvPicPr>
          <p:cNvPr id="7" name="Grafik 6" descr="Klaptræ kontur">
            <a:extLst>
              <a:ext uri="{FF2B5EF4-FFF2-40B4-BE49-F238E27FC236}">
                <a16:creationId xmlns:a16="http://schemas.microsoft.com/office/drawing/2014/main" id="{A6749C99-3CDE-4F21-B4EE-B05D8748DA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2919" y="4460553"/>
            <a:ext cx="914400" cy="914400"/>
          </a:xfrm>
          <a:prstGeom prst="rect">
            <a:avLst/>
          </a:prstGeom>
        </p:spPr>
      </p:pic>
      <p:pic>
        <p:nvPicPr>
          <p:cNvPr id="9" name="Grafik 8" descr="Popcorn kontur">
            <a:extLst>
              <a:ext uri="{FF2B5EF4-FFF2-40B4-BE49-F238E27FC236}">
                <a16:creationId xmlns:a16="http://schemas.microsoft.com/office/drawing/2014/main" id="{A6E69B37-5F6C-4F6E-8D1C-E36CCF0058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1290" y="4460553"/>
            <a:ext cx="914400" cy="914400"/>
          </a:xfrm>
          <a:prstGeom prst="rect">
            <a:avLst/>
          </a:prstGeom>
        </p:spPr>
      </p:pic>
    </p:spTree>
    <p:extLst>
      <p:ext uri="{BB962C8B-B14F-4D97-AF65-F5344CB8AC3E}">
        <p14:creationId xmlns:p14="http://schemas.microsoft.com/office/powerpoint/2010/main" val="1743282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956B-F3DE-4F4D-A7F6-2CA8CB6BC7A0}"/>
              </a:ext>
            </a:extLst>
          </p:cNvPr>
          <p:cNvSpPr>
            <a:spLocks noGrp="1"/>
          </p:cNvSpPr>
          <p:nvPr>
            <p:ph type="title"/>
          </p:nvPr>
        </p:nvSpPr>
        <p:spPr/>
        <p:txBody>
          <a:bodyPr/>
          <a:lstStyle/>
          <a:p>
            <a:r>
              <a:rPr lang="da-DK" dirty="0"/>
              <a:t>Kort opsamling</a:t>
            </a:r>
          </a:p>
        </p:txBody>
      </p:sp>
      <p:pic>
        <p:nvPicPr>
          <p:cNvPr id="11" name="Pladsholder til billede 10">
            <a:extLst>
              <a:ext uri="{FF2B5EF4-FFF2-40B4-BE49-F238E27FC236}">
                <a16:creationId xmlns:a16="http://schemas.microsoft.com/office/drawing/2014/main" id="{F997EFBA-67A1-473A-A655-3F42A53FA7A8}"/>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839EEE8B-D340-4420-B1B6-A840FDEE7A85}"/>
              </a:ext>
            </a:extLst>
          </p:cNvPr>
          <p:cNvSpPr>
            <a:spLocks noGrp="1"/>
          </p:cNvSpPr>
          <p:nvPr>
            <p:ph type="body" sz="quarter" idx="14"/>
          </p:nvPr>
        </p:nvSpPr>
        <p:spPr/>
        <p:txBody>
          <a:bodyPr/>
          <a:lstStyle/>
          <a:p>
            <a:pPr marL="342900" indent="-342900">
              <a:buFont typeface="Arial" panose="020B0604020202020204" pitchFamily="34" charset="0"/>
              <a:buChar char="•"/>
            </a:pPr>
            <a:r>
              <a:rPr lang="da-DK" dirty="0"/>
              <a:t>Hvad var I optaget af ude i jeres ”break out”?</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Tager I noget ny inspiration med jer fra jeres snakke?</a:t>
            </a:r>
          </a:p>
        </p:txBody>
      </p:sp>
      <p:sp>
        <p:nvSpPr>
          <p:cNvPr id="5" name="Pladsholder til tekst 4">
            <a:extLst>
              <a:ext uri="{FF2B5EF4-FFF2-40B4-BE49-F238E27FC236}">
                <a16:creationId xmlns:a16="http://schemas.microsoft.com/office/drawing/2014/main" id="{3409AC8A-5711-4649-82DD-0526DC157E9B}"/>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810873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3382E0DB-A8BC-4687-BADC-E0E62BD0075E}"/>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BC6414CC-2863-F691-BFA3-5D0F9081C8A9}"/>
              </a:ext>
            </a:extLst>
          </p:cNvPr>
          <p:cNvSpPr>
            <a:spLocks noGrp="1"/>
          </p:cNvSpPr>
          <p:nvPr>
            <p:ph type="body" sz="quarter" idx="17"/>
          </p:nvPr>
        </p:nvSpPr>
        <p:spPr/>
        <p:txBody>
          <a:bodyPr/>
          <a:lstStyle/>
          <a:p>
            <a:r>
              <a:rPr lang="da-DK" dirty="0">
                <a:latin typeface="Trebuchet MS" panose="020B0603020202020204" pitchFamily="34" charset="0"/>
              </a:rPr>
              <a:t>Chatten er deaktiveret, da det kan virke forstyrrende med parallelle samtaler. </a:t>
            </a:r>
          </a:p>
          <a:p>
            <a:endParaRPr lang="da-DK" dirty="0"/>
          </a:p>
          <a:p>
            <a:endParaRPr lang="da-DK" dirty="0">
              <a:latin typeface="Trebuchet MS" panose="020B0603020202020204" pitchFamily="34" charset="0"/>
            </a:endParaRPr>
          </a:p>
          <a:p>
            <a:endParaRPr lang="da-DK" dirty="0"/>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p>
          <a:p>
            <a:r>
              <a:rPr lang="da-DK" dirty="0">
                <a:latin typeface="Trebuchet MS" panose="020B0603020202020204" pitchFamily="34" charset="0"/>
              </a:rPr>
              <a:t>Vi vil til gengæld gerne opfordre til, at I bruger </a:t>
            </a:r>
            <a:r>
              <a:rPr lang="da-DK" dirty="0" err="1">
                <a:latin typeface="Trebuchet MS" panose="020B0603020202020204" pitchFamily="34" charset="0"/>
              </a:rPr>
              <a:t>Yammer</a:t>
            </a:r>
            <a:r>
              <a:rPr lang="da-DK" dirty="0"/>
              <a:t>-</a:t>
            </a:r>
            <a:r>
              <a:rPr lang="da-DK" dirty="0">
                <a:latin typeface="Trebuchet MS" panose="020B0603020202020204" pitchFamily="34" charset="0"/>
              </a:rPr>
              <a:t>netværket i stedet!</a:t>
            </a:r>
          </a:p>
          <a:p>
            <a:r>
              <a:rPr lang="da-DK" dirty="0">
                <a:latin typeface="Trebuchet MS" panose="020B0603020202020204" pitchFamily="34" charset="0"/>
              </a:rPr>
              <a:t>Skriv til </a:t>
            </a:r>
            <a:r>
              <a:rPr lang="da-DK" dirty="0">
                <a:latin typeface="Trebuchet MS" panose="020B0603020202020204" pitchFamily="34" charset="0"/>
                <a:hlinkClick r:id="rId3"/>
              </a:rPr>
              <a:t>KP@kombit.dk</a:t>
            </a:r>
            <a:r>
              <a:rPr lang="da-DK" dirty="0">
                <a:latin typeface="Trebuchet MS" panose="020B0603020202020204" pitchFamily="34" charset="0"/>
              </a:rPr>
              <a:t>, hvis I ikke har adgang til </a:t>
            </a:r>
            <a:r>
              <a:rPr lang="da-DK" dirty="0" err="1">
                <a:latin typeface="Trebuchet MS" panose="020B0603020202020204" pitchFamily="34" charset="0"/>
              </a:rPr>
              <a:t>Yammer</a:t>
            </a:r>
            <a:r>
              <a:rPr lang="da-DK" dirty="0">
                <a:latin typeface="Trebuchet MS" panose="020B0603020202020204" pitchFamily="34" charset="0"/>
              </a:rPr>
              <a:t>.</a:t>
            </a:r>
          </a:p>
          <a:p>
            <a:endParaRPr lang="da-DK" dirty="0">
              <a:latin typeface="Trebuchet MS" panose="020B0603020202020204" pitchFamily="34" charset="0"/>
            </a:endParaRPr>
          </a:p>
          <a:p>
            <a:endParaRPr lang="da-DK" dirty="0"/>
          </a:p>
        </p:txBody>
      </p:sp>
      <p:sp>
        <p:nvSpPr>
          <p:cNvPr id="4" name="Pladsholder til tekst 3">
            <a:extLst>
              <a:ext uri="{FF2B5EF4-FFF2-40B4-BE49-F238E27FC236}">
                <a16:creationId xmlns:a16="http://schemas.microsoft.com/office/drawing/2014/main" id="{F2BF1BCE-06A8-86BC-DE03-385C95FA574C}"/>
              </a:ext>
            </a:extLst>
          </p:cNvPr>
          <p:cNvSpPr>
            <a:spLocks noGrp="1"/>
          </p:cNvSpPr>
          <p:nvPr>
            <p:ph type="body" sz="quarter" idx="16"/>
          </p:nvPr>
        </p:nvSpPr>
        <p:spPr/>
        <p:txBody>
          <a:bodyPr/>
          <a:lstStyle/>
          <a:p>
            <a:endParaRPr lang="da-DK"/>
          </a:p>
        </p:txBody>
      </p:sp>
      <p:pic>
        <p:nvPicPr>
          <p:cNvPr id="6" name="Billede 5">
            <a:extLst>
              <a:ext uri="{FF2B5EF4-FFF2-40B4-BE49-F238E27FC236}">
                <a16:creationId xmlns:a16="http://schemas.microsoft.com/office/drawing/2014/main" id="{2001BC79-5209-F840-006C-1C0EEEFEB350}"/>
              </a:ext>
            </a:extLst>
          </p:cNvPr>
          <p:cNvPicPr>
            <a:picLocks noChangeAspect="1"/>
          </p:cNvPicPr>
          <p:nvPr/>
        </p:nvPicPr>
        <p:blipFill>
          <a:blip r:embed="rId4"/>
          <a:stretch>
            <a:fillRect/>
          </a:stretch>
        </p:blipFill>
        <p:spPr>
          <a:xfrm>
            <a:off x="9483036" y="1831947"/>
            <a:ext cx="1370364" cy="1370364"/>
          </a:xfrm>
          <a:prstGeom prst="rect">
            <a:avLst/>
          </a:prstGeom>
        </p:spPr>
      </p:pic>
      <p:pic>
        <p:nvPicPr>
          <p:cNvPr id="12" name="Grafik 11" descr="Luk med massiv udfyldning">
            <a:extLst>
              <a:ext uri="{FF2B5EF4-FFF2-40B4-BE49-F238E27FC236}">
                <a16:creationId xmlns:a16="http://schemas.microsoft.com/office/drawing/2014/main" id="{B56491C6-F350-335D-A09E-6E8FEDB177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0417" y="1420572"/>
            <a:ext cx="1597231" cy="1597231"/>
          </a:xfrm>
          <a:prstGeom prst="rect">
            <a:avLst/>
          </a:prstGeom>
        </p:spPr>
      </p:pic>
      <p:pic>
        <p:nvPicPr>
          <p:cNvPr id="1026" name="Picture 2" descr="Yammer - Wikipedia">
            <a:extLst>
              <a:ext uri="{FF2B5EF4-FFF2-40B4-BE49-F238E27FC236}">
                <a16:creationId xmlns:a16="http://schemas.microsoft.com/office/drawing/2014/main" id="{07DCB5BD-37E6-BF54-7FA9-E119D289E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1566" y="4325798"/>
            <a:ext cx="1597231" cy="159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D. 1. juni</a:t>
            </a:r>
          </a:p>
          <a:p>
            <a:pPr marL="342900" indent="-342900">
              <a:buFont typeface="Arial" panose="020B0604020202020204" pitchFamily="34" charset="0"/>
              <a:buChar char="•"/>
            </a:pPr>
            <a:r>
              <a:rPr lang="da-DK" dirty="0"/>
              <a:t>Opfølgning på release 3.0</a:t>
            </a:r>
          </a:p>
          <a:p>
            <a:pPr marL="342900" indent="-342900">
              <a:buFont typeface="Arial" panose="020B0604020202020204" pitchFamily="34" charset="0"/>
              <a:buChar char="•"/>
            </a:pPr>
            <a:r>
              <a:rPr lang="da-DK" dirty="0"/>
              <a:t>Forslag til opgavepakker vedr. automatisering</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EBE0-A71F-6D60-934A-24751F396D09}"/>
              </a:ext>
            </a:extLst>
          </p:cNvPr>
          <p:cNvSpPr>
            <a:spLocks noGrp="1"/>
          </p:cNvSpPr>
          <p:nvPr>
            <p:ph type="title"/>
          </p:nvPr>
        </p:nvSpPr>
        <p:spPr/>
        <p:txBody>
          <a:bodyPr/>
          <a:lstStyle/>
          <a:p>
            <a:r>
              <a:rPr lang="da-DK" dirty="0"/>
              <a:t>KLIK-opgaver til release 3.0</a:t>
            </a:r>
          </a:p>
        </p:txBody>
      </p:sp>
      <p:sp>
        <p:nvSpPr>
          <p:cNvPr id="3" name="Pladsholder til tekst 2">
            <a:extLst>
              <a:ext uri="{FF2B5EF4-FFF2-40B4-BE49-F238E27FC236}">
                <a16:creationId xmlns:a16="http://schemas.microsoft.com/office/drawing/2014/main" id="{80631675-C08C-FAFF-F5E4-4B086CF8D560}"/>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606568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31464-7549-465B-8F4B-1A552C2C76A2}"/>
              </a:ext>
            </a:extLst>
          </p:cNvPr>
          <p:cNvSpPr>
            <a:spLocks noGrp="1"/>
          </p:cNvSpPr>
          <p:nvPr>
            <p:ph type="title"/>
          </p:nvPr>
        </p:nvSpPr>
        <p:spPr/>
        <p:txBody>
          <a:bodyPr/>
          <a:lstStyle/>
          <a:p>
            <a:r>
              <a:rPr lang="da-DK" dirty="0"/>
              <a:t>KLIK-opgaver release 3.0</a:t>
            </a:r>
          </a:p>
        </p:txBody>
      </p:sp>
      <p:graphicFrame>
        <p:nvGraphicFramePr>
          <p:cNvPr id="4" name="Tabel 4">
            <a:extLst>
              <a:ext uri="{FF2B5EF4-FFF2-40B4-BE49-F238E27FC236}">
                <a16:creationId xmlns:a16="http://schemas.microsoft.com/office/drawing/2014/main" id="{AA4C89C5-3553-4E21-8C65-277BE98D92B5}"/>
              </a:ext>
            </a:extLst>
          </p:cNvPr>
          <p:cNvGraphicFramePr>
            <a:graphicFrameLocks noGrp="1"/>
          </p:cNvGraphicFramePr>
          <p:nvPr>
            <p:ph idx="1"/>
            <p:extLst>
              <p:ext uri="{D42A27DB-BD31-4B8C-83A1-F6EECF244321}">
                <p14:modId xmlns:p14="http://schemas.microsoft.com/office/powerpoint/2010/main" val="2023883657"/>
              </p:ext>
            </p:extLst>
          </p:nvPr>
        </p:nvGraphicFramePr>
        <p:xfrm>
          <a:off x="104775" y="1417638"/>
          <a:ext cx="11909424" cy="2590066"/>
        </p:xfrm>
        <a:graphic>
          <a:graphicData uri="http://schemas.openxmlformats.org/drawingml/2006/table">
            <a:tbl>
              <a:tblPr firstRow="1" bandRow="1">
                <a:tableStyleId>{5C22544A-7EE6-4342-B048-85BDC9FD1C3A}</a:tableStyleId>
              </a:tblPr>
              <a:tblGrid>
                <a:gridCol w="6295150">
                  <a:extLst>
                    <a:ext uri="{9D8B030D-6E8A-4147-A177-3AD203B41FA5}">
                      <a16:colId xmlns:a16="http://schemas.microsoft.com/office/drawing/2014/main" val="1916773651"/>
                    </a:ext>
                  </a:extLst>
                </a:gridCol>
                <a:gridCol w="1816358">
                  <a:extLst>
                    <a:ext uri="{9D8B030D-6E8A-4147-A177-3AD203B41FA5}">
                      <a16:colId xmlns:a16="http://schemas.microsoft.com/office/drawing/2014/main" val="345691494"/>
                    </a:ext>
                  </a:extLst>
                </a:gridCol>
                <a:gridCol w="632986">
                  <a:extLst>
                    <a:ext uri="{9D8B030D-6E8A-4147-A177-3AD203B41FA5}">
                      <a16:colId xmlns:a16="http://schemas.microsoft.com/office/drawing/2014/main" val="3118763007"/>
                    </a:ext>
                  </a:extLst>
                </a:gridCol>
                <a:gridCol w="632986">
                  <a:extLst>
                    <a:ext uri="{9D8B030D-6E8A-4147-A177-3AD203B41FA5}">
                      <a16:colId xmlns:a16="http://schemas.microsoft.com/office/drawing/2014/main" val="3158770079"/>
                    </a:ext>
                  </a:extLst>
                </a:gridCol>
                <a:gridCol w="632986">
                  <a:extLst>
                    <a:ext uri="{9D8B030D-6E8A-4147-A177-3AD203B41FA5}">
                      <a16:colId xmlns:a16="http://schemas.microsoft.com/office/drawing/2014/main" val="706429900"/>
                    </a:ext>
                  </a:extLst>
                </a:gridCol>
                <a:gridCol w="632986">
                  <a:extLst>
                    <a:ext uri="{9D8B030D-6E8A-4147-A177-3AD203B41FA5}">
                      <a16:colId xmlns:a16="http://schemas.microsoft.com/office/drawing/2014/main" val="381002088"/>
                    </a:ext>
                  </a:extLst>
                </a:gridCol>
                <a:gridCol w="632986">
                  <a:extLst>
                    <a:ext uri="{9D8B030D-6E8A-4147-A177-3AD203B41FA5}">
                      <a16:colId xmlns:a16="http://schemas.microsoft.com/office/drawing/2014/main" val="3306756727"/>
                    </a:ext>
                  </a:extLst>
                </a:gridCol>
                <a:gridCol w="632986">
                  <a:extLst>
                    <a:ext uri="{9D8B030D-6E8A-4147-A177-3AD203B41FA5}">
                      <a16:colId xmlns:a16="http://schemas.microsoft.com/office/drawing/2014/main" val="3992423155"/>
                    </a:ext>
                  </a:extLst>
                </a:gridCol>
              </a:tblGrid>
              <a:tr h="291126">
                <a:tc>
                  <a:txBody>
                    <a:bodyPr/>
                    <a:lstStyle/>
                    <a:p>
                      <a:r>
                        <a:rPr lang="da-DK" sz="1100" dirty="0"/>
                        <a:t>KLIK-opgave</a:t>
                      </a:r>
                    </a:p>
                  </a:txBody>
                  <a:tcPr anchor="ctr"/>
                </a:tc>
                <a:tc>
                  <a:txBody>
                    <a:bodyPr/>
                    <a:lstStyle/>
                    <a:p>
                      <a:r>
                        <a:rPr lang="da-DK" sz="1100" dirty="0"/>
                        <a:t>Prioritet</a:t>
                      </a:r>
                    </a:p>
                  </a:txBody>
                  <a:tcPr anchor="ctr"/>
                </a:tc>
                <a:tc>
                  <a:txBody>
                    <a:bodyPr/>
                    <a:lstStyle/>
                    <a:p>
                      <a:r>
                        <a:rPr lang="da-DK" sz="1100" dirty="0"/>
                        <a:t>Jan.</a:t>
                      </a:r>
                    </a:p>
                  </a:txBody>
                  <a:tcPr anchor="ctr"/>
                </a:tc>
                <a:tc>
                  <a:txBody>
                    <a:bodyPr/>
                    <a:lstStyle/>
                    <a:p>
                      <a:r>
                        <a:rPr lang="da-DK" sz="1100" dirty="0"/>
                        <a:t>Feb.</a:t>
                      </a:r>
                    </a:p>
                  </a:txBody>
                  <a:tcPr anchor="ctr"/>
                </a:tc>
                <a:tc>
                  <a:txBody>
                    <a:bodyPr/>
                    <a:lstStyle/>
                    <a:p>
                      <a:r>
                        <a:rPr lang="da-DK" sz="1100" dirty="0"/>
                        <a:t>Marts</a:t>
                      </a:r>
                    </a:p>
                  </a:txBody>
                  <a:tcPr anchor="ctr"/>
                </a:tc>
                <a:tc>
                  <a:txBody>
                    <a:bodyPr/>
                    <a:lstStyle/>
                    <a:p>
                      <a:r>
                        <a:rPr lang="da-DK" sz="1100" dirty="0"/>
                        <a:t>April</a:t>
                      </a:r>
                    </a:p>
                  </a:txBody>
                  <a:tcPr anchor="ctr"/>
                </a:tc>
                <a:tc>
                  <a:txBody>
                    <a:bodyPr/>
                    <a:lstStyle/>
                    <a:p>
                      <a:r>
                        <a:rPr lang="da-DK" sz="1100" dirty="0"/>
                        <a:t>Maj</a:t>
                      </a:r>
                    </a:p>
                  </a:txBody>
                  <a:tcPr anchor="ctr"/>
                </a:tc>
                <a:tc>
                  <a:txBody>
                    <a:bodyPr/>
                    <a:lstStyle/>
                    <a:p>
                      <a:r>
                        <a:rPr lang="da-DK" sz="1100" dirty="0"/>
                        <a:t>Juni</a:t>
                      </a:r>
                    </a:p>
                  </a:txBody>
                  <a:tcPr anchor="ctr"/>
                </a:tc>
                <a:extLst>
                  <a:ext uri="{0D108BD9-81ED-4DB2-BD59-A6C34878D82A}">
                    <a16:rowId xmlns:a16="http://schemas.microsoft.com/office/drawing/2014/main" val="1444558813"/>
                  </a:ext>
                </a:extLst>
              </a:tr>
              <a:tr h="366191">
                <a:tc>
                  <a:txBody>
                    <a:bodyPr/>
                    <a:lstStyle/>
                    <a:p>
                      <a:pPr marL="72000" algn="l" fontAlgn="b"/>
                      <a:r>
                        <a:rPr lang="da-DK" sz="1200" b="0" i="0" u="none" strike="noStrike" dirty="0">
                          <a:solidFill>
                            <a:srgbClr val="000000"/>
                          </a:solidFill>
                          <a:effectLst/>
                          <a:latin typeface="+mn-lt"/>
                        </a:rPr>
                        <a:t>(TF 2) Tag stilling til udvidelsen af brugersystemrollerne ”Servicetræk medarbejder” og ”Beløbsgodkender”</a:t>
                      </a:r>
                    </a:p>
                  </a:txBody>
                  <a:tcPr marL="6350" marR="6350" marT="6350" marB="0" anchor="ctr"/>
                </a:tc>
                <a:tc>
                  <a:txBody>
                    <a:bodyPr/>
                    <a:lstStyle/>
                    <a:p>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814516359"/>
                  </a:ext>
                </a:extLst>
              </a:tr>
              <a:tr h="259200">
                <a:tc>
                  <a:txBody>
                    <a:bodyPr/>
                    <a:lstStyle/>
                    <a:p>
                      <a:pPr marL="72000" algn="l" fontAlgn="b"/>
                      <a:r>
                        <a:rPr lang="da-DK" sz="1200" b="0" i="0" u="none" strike="noStrike" dirty="0">
                          <a:solidFill>
                            <a:srgbClr val="000000"/>
                          </a:solidFill>
                          <a:effectLst/>
                          <a:latin typeface="+mn-lt"/>
                        </a:rPr>
                        <a:t>(TF 3) Tag stilling til forretningskonstant vedr. beløbsgrænse for modsatrettede træk</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Valgfri</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3479205391"/>
                  </a:ext>
                </a:extLst>
              </a:tr>
              <a:tr h="259200">
                <a:tc>
                  <a:txBody>
                    <a:bodyPr/>
                    <a:lstStyle/>
                    <a:p>
                      <a:pPr marL="72000" algn="l" fontAlgn="b"/>
                      <a:r>
                        <a:rPr lang="da-DK" sz="1200" b="0" i="0" u="none" strike="noStrike" dirty="0">
                          <a:solidFill>
                            <a:srgbClr val="000000"/>
                          </a:solidFill>
                          <a:effectLst/>
                          <a:latin typeface="+mn-lt"/>
                        </a:rPr>
                        <a:t>(TF 4) Tilføj relateret ydelsestype til træktyper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Valgfri</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1825109967"/>
                  </a:ext>
                </a:extLst>
              </a:tr>
              <a:tr h="254959">
                <a:tc>
                  <a:txBody>
                    <a:bodyPr/>
                    <a:lstStyle/>
                    <a:p>
                      <a:pPr marL="72000" algn="l" fontAlgn="b"/>
                      <a:r>
                        <a:rPr lang="da-DK" sz="1200" b="0" i="0" u="none" strike="noStrike" dirty="0">
                          <a:solidFill>
                            <a:srgbClr val="000000"/>
                          </a:solidFill>
                          <a:effectLst/>
                          <a:latin typeface="+mn-lt"/>
                        </a:rPr>
                        <a:t>(3.part 1) Tag stilling til beløbsgrænse ved udbetaling til alternativ modtager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849590169"/>
                  </a:ext>
                </a:extLst>
              </a:tr>
              <a:tr h="257298">
                <a:tc>
                  <a:txBody>
                    <a:bodyPr/>
                    <a:lstStyle/>
                    <a:p>
                      <a:pPr marL="72000" algn="l" fontAlgn="b"/>
                      <a:r>
                        <a:rPr lang="da-DK" sz="1200" b="0" i="0" u="none" strike="noStrike" dirty="0">
                          <a:solidFill>
                            <a:srgbClr val="000000"/>
                          </a:solidFill>
                          <a:effectLst/>
                          <a:latin typeface="+mn-lt"/>
                        </a:rPr>
                        <a:t>(Auto 1) Tag stilling til nye sagstyper og tilhørende ydelses- og træktyper</a:t>
                      </a:r>
                    </a:p>
                  </a:txBody>
                  <a:tcPr marL="6350" marR="6350" marT="6350" marB="0" anchor="ctr"/>
                </a:tc>
                <a:tc>
                  <a:txBody>
                    <a:bodyPr/>
                    <a:lstStyle/>
                    <a:p>
                      <a:r>
                        <a:rPr lang="da-DK" sz="1100" dirty="0"/>
                        <a:t>Valgfri</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062869041"/>
                  </a:ext>
                </a:extLst>
              </a:tr>
              <a:tr h="366191">
                <a:tc>
                  <a:txBody>
                    <a:bodyPr/>
                    <a:lstStyle/>
                    <a:p>
                      <a:pPr marL="72000" algn="l" fontAlgn="b"/>
                      <a:r>
                        <a:rPr lang="da-DK" sz="1200" b="0" i="0" u="none" strike="noStrike" dirty="0">
                          <a:solidFill>
                            <a:srgbClr val="000000"/>
                          </a:solidFill>
                          <a:effectLst/>
                          <a:latin typeface="+mn-lt"/>
                        </a:rPr>
                        <a:t>(Auto 2) Automatisk behandling af ansøgninger vedr. helbredstillægskort og udvidet helbredstillæg</a:t>
                      </a:r>
                      <a:endParaRPr lang="da-DK" sz="1200" b="0" i="0" u="none" strike="noStrike" dirty="0">
                        <a:solidFill>
                          <a:schemeClr val="tx1"/>
                        </a:solidFill>
                        <a:effectLst/>
                        <a:latin typeface="+mn-lt"/>
                      </a:endParaRP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633073868"/>
                  </a:ext>
                </a:extLst>
              </a:tr>
              <a:tr h="254959">
                <a:tc>
                  <a:txBody>
                    <a:bodyPr/>
                    <a:lstStyle/>
                    <a:p>
                      <a:pPr marL="72000" algn="l" fontAlgn="b"/>
                      <a:r>
                        <a:rPr lang="da-DK" sz="1200" b="0" i="0" u="none" strike="noStrike" dirty="0">
                          <a:solidFill>
                            <a:srgbClr val="000000"/>
                          </a:solidFill>
                          <a:effectLst/>
                          <a:latin typeface="+mn-lt"/>
                        </a:rPr>
                        <a:t>(Auto 3) Opsætning af fordelingsregler for selvbetjeningsløsningen</a:t>
                      </a:r>
                    </a:p>
                  </a:txBody>
                  <a:tcPr marL="6350" marR="6350" marT="6350" marB="0" anchor="ctr"/>
                </a:tc>
                <a:tc>
                  <a:txBody>
                    <a:bodyPr/>
                    <a:lstStyle/>
                    <a:p>
                      <a:r>
                        <a:rPr lang="da-DK" sz="1100" dirty="0"/>
                        <a:t>Obligatorisk</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r>
                        <a:rPr lang="da-DK" sz="1100" dirty="0"/>
                        <a:t>X</a:t>
                      </a:r>
                    </a:p>
                  </a:txBody>
                  <a:tcPr anchor="ctr"/>
                </a:tc>
                <a:tc>
                  <a:txBody>
                    <a:bodyPr/>
                    <a:lstStyle/>
                    <a:p>
                      <a:pPr algn="ctr"/>
                      <a:r>
                        <a:rPr lang="da-DK" sz="1100"/>
                        <a:t>X</a:t>
                      </a: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1020151477"/>
                  </a:ext>
                </a:extLst>
              </a:tr>
              <a:tr h="254959">
                <a:tc>
                  <a:txBody>
                    <a:bodyPr/>
                    <a:lstStyle/>
                    <a:p>
                      <a:pPr marL="72000" algn="l" fontAlgn="b"/>
                      <a:r>
                        <a:rPr lang="da-DK" sz="1200" b="0" i="0" u="none" strike="noStrike" dirty="0">
                          <a:solidFill>
                            <a:srgbClr val="000000"/>
                          </a:solidFill>
                          <a:effectLst/>
                          <a:latin typeface="+mn-lt"/>
                        </a:rPr>
                        <a:t>(Auto 4) Giv samtykke til oprettelse af SFTP-ruter for jeres selvbetjeningsløsning</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r>
                        <a:rPr lang="da-DK" sz="1100" dirty="0"/>
                        <a:t>X</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3580691170"/>
                  </a:ext>
                </a:extLst>
              </a:tr>
            </a:tbl>
          </a:graphicData>
        </a:graphic>
      </p:graphicFrame>
      <p:sp>
        <p:nvSpPr>
          <p:cNvPr id="5" name="Tekstfelt 4">
            <a:extLst>
              <a:ext uri="{FF2B5EF4-FFF2-40B4-BE49-F238E27FC236}">
                <a16:creationId xmlns:a16="http://schemas.microsoft.com/office/drawing/2014/main" id="{3850FACA-BA1B-0722-4338-BE5DF66CC48D}"/>
              </a:ext>
            </a:extLst>
          </p:cNvPr>
          <p:cNvSpPr txBox="1"/>
          <p:nvPr/>
        </p:nvSpPr>
        <p:spPr>
          <a:xfrm>
            <a:off x="104775" y="4487387"/>
            <a:ext cx="3613785" cy="1200329"/>
          </a:xfrm>
          <a:prstGeom prst="rect">
            <a:avLst/>
          </a:prstGeom>
          <a:noFill/>
        </p:spPr>
        <p:txBody>
          <a:bodyPr wrap="square" rtlCol="0">
            <a:spAutoFit/>
          </a:bodyPr>
          <a:lstStyle/>
          <a:p>
            <a:r>
              <a:rPr lang="da-DK" u="sng" dirty="0">
                <a:latin typeface="Trebuchet MS" panose="020B0603020202020204" pitchFamily="34" charset="0"/>
              </a:rPr>
              <a:t>Forklaring af markeringer:</a:t>
            </a:r>
          </a:p>
          <a:p>
            <a:r>
              <a:rPr lang="da-DK" dirty="0">
                <a:latin typeface="Trebuchet MS" panose="020B0603020202020204" pitchFamily="34" charset="0"/>
              </a:rPr>
              <a:t>(X) = I kan tage stilling til, </a:t>
            </a:r>
            <a:r>
              <a:rPr lang="da-DK" i="1" dirty="0">
                <a:latin typeface="Trebuchet MS" panose="020B0603020202020204" pitchFamily="34" charset="0"/>
              </a:rPr>
              <a:t>hvordan/om</a:t>
            </a:r>
            <a:r>
              <a:rPr lang="da-DK" dirty="0">
                <a:latin typeface="Trebuchet MS" panose="020B0603020202020204" pitchFamily="34" charset="0"/>
              </a:rPr>
              <a:t> opgaven skal løses</a:t>
            </a:r>
          </a:p>
          <a:p>
            <a:r>
              <a:rPr lang="da-DK" dirty="0">
                <a:latin typeface="Trebuchet MS" panose="020B0603020202020204" pitchFamily="34" charset="0"/>
              </a:rPr>
              <a:t>X = I kan løse hele opgaven</a:t>
            </a:r>
          </a:p>
        </p:txBody>
      </p:sp>
    </p:spTree>
    <p:extLst>
      <p:ext uri="{BB962C8B-B14F-4D97-AF65-F5344CB8AC3E}">
        <p14:creationId xmlns:p14="http://schemas.microsoft.com/office/powerpoint/2010/main" val="150923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A8965-1E7A-BBFA-22E5-663E831D6F64}"/>
              </a:ext>
            </a:extLst>
          </p:cNvPr>
          <p:cNvSpPr>
            <a:spLocks noGrp="1"/>
          </p:cNvSpPr>
          <p:nvPr>
            <p:ph type="title"/>
          </p:nvPr>
        </p:nvSpPr>
        <p:spPr/>
        <p:txBody>
          <a:bodyPr/>
          <a:lstStyle/>
          <a:p>
            <a:r>
              <a:rPr lang="da-DK" dirty="0"/>
              <a:t>Nyhedsbrev</a:t>
            </a:r>
          </a:p>
        </p:txBody>
      </p:sp>
      <p:sp>
        <p:nvSpPr>
          <p:cNvPr id="3" name="Pladsholder til tekst 2">
            <a:extLst>
              <a:ext uri="{FF2B5EF4-FFF2-40B4-BE49-F238E27FC236}">
                <a16:creationId xmlns:a16="http://schemas.microsoft.com/office/drawing/2014/main" id="{EFAFA9FE-6063-1FFC-A9FC-7FE532071551}"/>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873271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4BD78-41E7-4210-B182-98DE6F6713E3}"/>
              </a:ext>
            </a:extLst>
          </p:cNvPr>
          <p:cNvSpPr>
            <a:spLocks noGrp="1"/>
          </p:cNvSpPr>
          <p:nvPr>
            <p:ph type="title"/>
          </p:nvPr>
        </p:nvSpPr>
        <p:spPr/>
        <p:txBody>
          <a:bodyPr/>
          <a:lstStyle/>
          <a:p>
            <a:r>
              <a:rPr lang="da-DK" dirty="0"/>
              <a:t>Nyhedsbrev fra KP, KY og KSD</a:t>
            </a:r>
          </a:p>
        </p:txBody>
      </p:sp>
      <p:pic>
        <p:nvPicPr>
          <p:cNvPr id="9" name="Pladsholder til billede 8">
            <a:extLst>
              <a:ext uri="{FF2B5EF4-FFF2-40B4-BE49-F238E27FC236}">
                <a16:creationId xmlns:a16="http://schemas.microsoft.com/office/drawing/2014/main" id="{51252CC7-16FF-4FF6-8AA0-17BD414A077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F4411B25-F538-4D90-BFC5-5EA67EE91A04}"/>
              </a:ext>
            </a:extLst>
          </p:cNvPr>
          <p:cNvSpPr>
            <a:spLocks noGrp="1"/>
          </p:cNvSpPr>
          <p:nvPr>
            <p:ph type="body" sz="quarter" idx="14"/>
          </p:nvPr>
        </p:nvSpPr>
        <p:spPr/>
        <p:txBody>
          <a:bodyPr/>
          <a:lstStyle/>
          <a:p>
            <a:r>
              <a:rPr lang="da-DK" dirty="0"/>
              <a:t>Tilmelding til nyhedsbrev via: </a:t>
            </a:r>
          </a:p>
          <a:p>
            <a:r>
              <a:rPr lang="da-DK" dirty="0">
                <a:hlinkClick r:id="rId3"/>
              </a:rPr>
              <a:t>kombit.dk/nyhedsbreve</a:t>
            </a:r>
            <a:endParaRPr lang="da-DK" dirty="0"/>
          </a:p>
          <a:p>
            <a:endParaRPr lang="da-DK" dirty="0"/>
          </a:p>
        </p:txBody>
      </p:sp>
      <p:sp>
        <p:nvSpPr>
          <p:cNvPr id="5" name="Pladsholder til tekst 4">
            <a:extLst>
              <a:ext uri="{FF2B5EF4-FFF2-40B4-BE49-F238E27FC236}">
                <a16:creationId xmlns:a16="http://schemas.microsoft.com/office/drawing/2014/main" id="{F21F8225-B03B-453C-816D-F7C75F2DBF76}"/>
              </a:ext>
            </a:extLst>
          </p:cNvPr>
          <p:cNvSpPr>
            <a:spLocks noGrp="1"/>
          </p:cNvSpPr>
          <p:nvPr>
            <p:ph type="body" sz="quarter" idx="15"/>
          </p:nvPr>
        </p:nvSpPr>
        <p:spPr/>
        <p:txBody>
          <a:bodyPr/>
          <a:lstStyle/>
          <a:p>
            <a:endParaRPr lang="da-DK"/>
          </a:p>
        </p:txBody>
      </p:sp>
      <p:pic>
        <p:nvPicPr>
          <p:cNvPr id="6" name="Billede 5">
            <a:extLst>
              <a:ext uri="{FF2B5EF4-FFF2-40B4-BE49-F238E27FC236}">
                <a16:creationId xmlns:a16="http://schemas.microsoft.com/office/drawing/2014/main" id="{F2DBE3D3-F352-909B-02C1-5767BD04BF69}"/>
              </a:ext>
            </a:extLst>
          </p:cNvPr>
          <p:cNvPicPr>
            <a:picLocks noChangeAspect="1"/>
          </p:cNvPicPr>
          <p:nvPr/>
        </p:nvPicPr>
        <p:blipFill>
          <a:blip r:embed="rId4"/>
          <a:stretch>
            <a:fillRect/>
          </a:stretch>
        </p:blipFill>
        <p:spPr>
          <a:xfrm rot="20934298">
            <a:off x="1090315" y="4074582"/>
            <a:ext cx="8023712" cy="595451"/>
          </a:xfrm>
          <a:prstGeom prst="rect">
            <a:avLst/>
          </a:prstGeom>
        </p:spPr>
      </p:pic>
    </p:spTree>
    <p:extLst>
      <p:ext uri="{BB962C8B-B14F-4D97-AF65-F5344CB8AC3E}">
        <p14:creationId xmlns:p14="http://schemas.microsoft.com/office/powerpoint/2010/main" val="38508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a:t>
            </a:r>
            <a:r>
              <a:rPr lang="da-DK"/>
              <a:t>på driften</a:t>
            </a:r>
            <a:endParaRPr lang="da-DK" dirty="0"/>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09647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B47-787E-4DEE-AAB0-ADB72C392C67}"/>
              </a:ext>
            </a:extLst>
          </p:cNvPr>
          <p:cNvSpPr>
            <a:spLocks noGrp="1"/>
          </p:cNvSpPr>
          <p:nvPr>
            <p:ph type="title"/>
          </p:nvPr>
        </p:nvSpPr>
        <p:spPr>
          <a:xfrm>
            <a:off x="838200" y="365126"/>
            <a:ext cx="10515600" cy="907494"/>
          </a:xfrm>
        </p:spPr>
        <p:txBody>
          <a:bodyPr/>
          <a:lstStyle/>
          <a:p>
            <a:r>
              <a:rPr lang="da-DK" dirty="0"/>
              <a:t>Status på driften (1 af 3) – Fejl uden valid </a:t>
            </a:r>
            <a:r>
              <a:rPr lang="da-DK" dirty="0" err="1"/>
              <a:t>work</a:t>
            </a:r>
            <a:r>
              <a:rPr lang="da-DK" dirty="0"/>
              <a:t> </a:t>
            </a:r>
            <a:r>
              <a:rPr lang="da-DK" dirty="0" err="1"/>
              <a:t>around</a:t>
            </a:r>
            <a:endParaRPr lang="da-DK" dirty="0"/>
          </a:p>
        </p:txBody>
      </p:sp>
      <p:pic>
        <p:nvPicPr>
          <p:cNvPr id="4" name="Picture 3">
            <a:extLst>
              <a:ext uri="{FF2B5EF4-FFF2-40B4-BE49-F238E27FC236}">
                <a16:creationId xmlns:a16="http://schemas.microsoft.com/office/drawing/2014/main" id="{A26F2772-EC0C-4A1A-4E93-7CE2BE2B7821}"/>
              </a:ext>
            </a:extLst>
          </p:cNvPr>
          <p:cNvPicPr>
            <a:picLocks noChangeAspect="1"/>
          </p:cNvPicPr>
          <p:nvPr/>
        </p:nvPicPr>
        <p:blipFill rotWithShape="1">
          <a:blip r:embed="rId3"/>
          <a:srcRect r="1295"/>
          <a:stretch/>
        </p:blipFill>
        <p:spPr>
          <a:xfrm>
            <a:off x="0" y="1469748"/>
            <a:ext cx="12192000" cy="3724624"/>
          </a:xfrm>
          <a:prstGeom prst="rect">
            <a:avLst/>
          </a:prstGeom>
        </p:spPr>
      </p:pic>
    </p:spTree>
    <p:extLst>
      <p:ext uri="{BB962C8B-B14F-4D97-AF65-F5344CB8AC3E}">
        <p14:creationId xmlns:p14="http://schemas.microsoft.com/office/powerpoint/2010/main" val="3973641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5AE0-65B2-407D-9586-2ADD4C2E6069}"/>
              </a:ext>
            </a:extLst>
          </p:cNvPr>
          <p:cNvSpPr>
            <a:spLocks noGrp="1"/>
          </p:cNvSpPr>
          <p:nvPr>
            <p:ph type="title"/>
          </p:nvPr>
        </p:nvSpPr>
        <p:spPr>
          <a:xfrm>
            <a:off x="838200" y="365125"/>
            <a:ext cx="11020720" cy="1325563"/>
          </a:xfrm>
        </p:spPr>
        <p:txBody>
          <a:bodyPr/>
          <a:lstStyle/>
          <a:p>
            <a:r>
              <a:rPr lang="da-DK" dirty="0"/>
              <a:t>Status på driften (2 af 3) – Andre henvendelser</a:t>
            </a:r>
          </a:p>
        </p:txBody>
      </p:sp>
      <p:pic>
        <p:nvPicPr>
          <p:cNvPr id="6" name="Picture 4">
            <a:extLst>
              <a:ext uri="{FF2B5EF4-FFF2-40B4-BE49-F238E27FC236}">
                <a16:creationId xmlns:a16="http://schemas.microsoft.com/office/drawing/2014/main" id="{2193BD1D-7B8A-1482-1E7D-8D7A779B0E68}"/>
              </a:ext>
            </a:extLst>
          </p:cNvPr>
          <p:cNvPicPr>
            <a:picLocks noChangeAspect="1"/>
          </p:cNvPicPr>
          <p:nvPr/>
        </p:nvPicPr>
        <p:blipFill>
          <a:blip r:embed="rId3"/>
          <a:stretch>
            <a:fillRect/>
          </a:stretch>
        </p:blipFill>
        <p:spPr>
          <a:xfrm>
            <a:off x="0" y="1504060"/>
            <a:ext cx="12192000" cy="3712843"/>
          </a:xfrm>
          <a:prstGeom prst="rect">
            <a:avLst/>
          </a:prstGeom>
        </p:spPr>
      </p:pic>
    </p:spTree>
    <p:extLst>
      <p:ext uri="{BB962C8B-B14F-4D97-AF65-F5344CB8AC3E}">
        <p14:creationId xmlns:p14="http://schemas.microsoft.com/office/powerpoint/2010/main" val="403387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4BB73-4004-4AD0-A298-49D33546E227}"/>
              </a:ext>
            </a:extLst>
          </p:cNvPr>
          <p:cNvSpPr>
            <a:spLocks noGrp="1"/>
          </p:cNvSpPr>
          <p:nvPr>
            <p:ph type="title"/>
          </p:nvPr>
        </p:nvSpPr>
        <p:spPr/>
        <p:txBody>
          <a:bodyPr/>
          <a:lstStyle/>
          <a:p>
            <a:r>
              <a:rPr lang="da-DK" dirty="0"/>
              <a:t>Status på driften (3 af 3)</a:t>
            </a:r>
          </a:p>
        </p:txBody>
      </p:sp>
      <p:sp>
        <p:nvSpPr>
          <p:cNvPr id="5" name="Pladsholder til indhold 4">
            <a:extLst>
              <a:ext uri="{FF2B5EF4-FFF2-40B4-BE49-F238E27FC236}">
                <a16:creationId xmlns:a16="http://schemas.microsoft.com/office/drawing/2014/main" id="{8093CF68-7D3B-4F41-BF2F-8B6CA1C3348B}"/>
              </a:ext>
            </a:extLst>
          </p:cNvPr>
          <p:cNvSpPr>
            <a:spLocks noGrp="1"/>
          </p:cNvSpPr>
          <p:nvPr>
            <p:ph idx="1"/>
          </p:nvPr>
        </p:nvSpPr>
        <p:spPr/>
        <p:txBody>
          <a:bodyPr/>
          <a:lstStyle/>
          <a:p>
            <a:endParaRPr lang="da-DK"/>
          </a:p>
        </p:txBody>
      </p:sp>
      <p:pic>
        <p:nvPicPr>
          <p:cNvPr id="4" name="Picture 5">
            <a:extLst>
              <a:ext uri="{FF2B5EF4-FFF2-40B4-BE49-F238E27FC236}">
                <a16:creationId xmlns:a16="http://schemas.microsoft.com/office/drawing/2014/main" id="{37253F12-6B4E-8508-50BC-B3AAA6DC7703}"/>
              </a:ext>
            </a:extLst>
          </p:cNvPr>
          <p:cNvPicPr>
            <a:picLocks noChangeAspect="1"/>
          </p:cNvPicPr>
          <p:nvPr/>
        </p:nvPicPr>
        <p:blipFill>
          <a:blip r:embed="rId3"/>
          <a:stretch>
            <a:fillRect/>
          </a:stretch>
        </p:blipFill>
        <p:spPr>
          <a:xfrm>
            <a:off x="0" y="996819"/>
            <a:ext cx="12192000" cy="5027502"/>
          </a:xfrm>
          <a:prstGeom prst="rect">
            <a:avLst/>
          </a:prstGeom>
        </p:spPr>
      </p:pic>
    </p:spTree>
    <p:extLst>
      <p:ext uri="{BB962C8B-B14F-4D97-AF65-F5344CB8AC3E}">
        <p14:creationId xmlns:p14="http://schemas.microsoft.com/office/powerpoint/2010/main" val="102708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47875-7764-4802-AB3E-107CEDC9139A}"/>
              </a:ext>
            </a:extLst>
          </p:cNvPr>
          <p:cNvSpPr>
            <a:spLocks noGrp="1"/>
          </p:cNvSpPr>
          <p:nvPr>
            <p:ph type="title"/>
          </p:nvPr>
        </p:nvSpPr>
        <p:spPr/>
        <p:txBody>
          <a:bodyPr/>
          <a:lstStyle/>
          <a:p>
            <a:r>
              <a:rPr lang="da-DK" dirty="0"/>
              <a:t>Dagsorden</a:t>
            </a:r>
          </a:p>
        </p:txBody>
      </p:sp>
      <p:pic>
        <p:nvPicPr>
          <p:cNvPr id="11" name="Pladsholder til billede 10">
            <a:extLst>
              <a:ext uri="{FF2B5EF4-FFF2-40B4-BE49-F238E27FC236}">
                <a16:creationId xmlns:a16="http://schemas.microsoft.com/office/drawing/2014/main" id="{1E9C2FA3-6980-4E2E-985D-078D399F2432}"/>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6FD99917-9122-4948-AAF0-1EF61C88DA12}"/>
              </a:ext>
            </a:extLst>
          </p:cNvPr>
          <p:cNvSpPr>
            <a:spLocks noGrp="1"/>
          </p:cNvSpPr>
          <p:nvPr>
            <p:ph type="body" sz="quarter" idx="14"/>
          </p:nvPr>
        </p:nvSpPr>
        <p:spPr>
          <a:xfrm>
            <a:off x="623392" y="1189993"/>
            <a:ext cx="5758556" cy="4104031"/>
          </a:xfrm>
        </p:spPr>
        <p:txBody>
          <a:bodyPr/>
          <a:lstStyle/>
          <a:p>
            <a:pPr marL="342900" indent="-342900">
              <a:buFont typeface="Arial" panose="020B0604020202020204" pitchFamily="34" charset="0"/>
              <a:buChar char="•"/>
            </a:pPr>
            <a:r>
              <a:rPr lang="en-US" dirty="0">
                <a:solidFill>
                  <a:schemeClr val="accent5"/>
                </a:solidFill>
              </a:rPr>
              <a:t>Release 3.0</a:t>
            </a:r>
            <a:br>
              <a:rPr lang="en-US" dirty="0">
                <a:solidFill>
                  <a:schemeClr val="accent5"/>
                </a:solidFill>
              </a:rPr>
            </a:br>
            <a:r>
              <a:rPr lang="en-US" dirty="0" err="1">
                <a:solidFill>
                  <a:schemeClr val="accent5"/>
                </a:solidFill>
              </a:rPr>
              <a:t>Releasenote</a:t>
            </a:r>
            <a:r>
              <a:rPr lang="en-US" dirty="0">
                <a:solidFill>
                  <a:schemeClr val="accent5"/>
                </a:solidFill>
              </a:rPr>
              <a:t>, pilot og OBS</a:t>
            </a:r>
          </a:p>
          <a:p>
            <a:pPr marL="342900" indent="-342900">
              <a:buFont typeface="Arial" panose="020B0604020202020204" pitchFamily="34" charset="0"/>
              <a:buChar char="•"/>
            </a:pPr>
            <a:r>
              <a:rPr lang="da-DK" dirty="0">
                <a:solidFill>
                  <a:schemeClr val="accent5"/>
                </a:solidFill>
              </a:rPr>
              <a:t>Kort nyt</a:t>
            </a:r>
          </a:p>
          <a:p>
            <a:pPr marL="342900" indent="-342900">
              <a:buFont typeface="Arial" panose="020B0604020202020204" pitchFamily="34" charset="0"/>
              <a:buChar char="•"/>
            </a:pPr>
            <a:r>
              <a:rPr lang="en-US" dirty="0" err="1">
                <a:solidFill>
                  <a:schemeClr val="accent5"/>
                </a:solidFill>
              </a:rPr>
              <a:t>Temavejledninger</a:t>
            </a:r>
            <a:endParaRPr lang="en-US" dirty="0">
              <a:solidFill>
                <a:schemeClr val="accent5"/>
              </a:solidFill>
            </a:endParaRPr>
          </a:p>
          <a:p>
            <a:pPr marL="342900" indent="-342900">
              <a:buFont typeface="Arial" panose="020B0604020202020204" pitchFamily="34" charset="0"/>
              <a:buChar char="•"/>
            </a:pPr>
            <a:r>
              <a:rPr lang="da-DK" dirty="0">
                <a:solidFill>
                  <a:schemeClr val="accent5"/>
                </a:solidFill>
              </a:rPr>
              <a:t>Webinarer og supportmøder til release 3.0</a:t>
            </a:r>
          </a:p>
          <a:p>
            <a:pPr marL="342900" indent="-342900">
              <a:buFont typeface="Arial" panose="020B0604020202020204" pitchFamily="34" charset="0"/>
              <a:buChar char="•"/>
            </a:pPr>
            <a:r>
              <a:rPr lang="da-DK" dirty="0">
                <a:solidFill>
                  <a:schemeClr val="accent5"/>
                </a:solidFill>
              </a:rPr>
              <a:t>Eksempler på relevante opgavepakker</a:t>
            </a:r>
          </a:p>
          <a:p>
            <a:pPr marL="342900" indent="-342900">
              <a:buFont typeface="Arial" panose="020B0604020202020204" pitchFamily="34" charset="0"/>
              <a:buChar char="•"/>
            </a:pPr>
            <a:r>
              <a:rPr lang="da-DK" dirty="0">
                <a:solidFill>
                  <a:schemeClr val="accent5"/>
                </a:solidFill>
              </a:rPr>
              <a:t>Udvalgte kendte fejl</a:t>
            </a:r>
          </a:p>
          <a:p>
            <a:pPr marL="342900" indent="-342900">
              <a:buFont typeface="Arial" panose="020B0604020202020204" pitchFamily="34" charset="0"/>
              <a:buChar char="•"/>
            </a:pPr>
            <a:r>
              <a:rPr lang="da-DK" dirty="0">
                <a:solidFill>
                  <a:schemeClr val="accent5"/>
                </a:solidFill>
              </a:rPr>
              <a:t>Spørgsmål</a:t>
            </a:r>
          </a:p>
          <a:p>
            <a:pPr marL="342900" indent="-342900">
              <a:buFont typeface="Arial" panose="020B0604020202020204" pitchFamily="34" charset="0"/>
              <a:buChar char="•"/>
            </a:pPr>
            <a:r>
              <a:rPr lang="da-DK" dirty="0">
                <a:solidFill>
                  <a:schemeClr val="accent5"/>
                </a:solidFill>
              </a:rPr>
              <a:t>Hvad sker på næste statusmøde?</a:t>
            </a:r>
          </a:p>
          <a:p>
            <a:pPr marL="342900" indent="-342900">
              <a:buFont typeface="Arial" panose="020B0604020202020204" pitchFamily="34" charset="0"/>
              <a:buChar char="•"/>
            </a:pPr>
            <a:endParaRPr lang="da-DK" dirty="0">
              <a:solidFill>
                <a:srgbClr val="00B050"/>
              </a:solidFill>
            </a:endParaRPr>
          </a:p>
          <a:p>
            <a:pPr marL="342900" indent="-342900">
              <a:buFont typeface="Arial" panose="020B0604020202020204" pitchFamily="34" charset="0"/>
              <a:buChar char="•"/>
            </a:pPr>
            <a:r>
              <a:rPr lang="da-DK" dirty="0">
                <a:solidFill>
                  <a:srgbClr val="00B050"/>
                </a:solidFill>
              </a:rPr>
              <a:t>KLIK-opgaver til release 3.0</a:t>
            </a:r>
          </a:p>
          <a:p>
            <a:pPr marL="342900" indent="-342900">
              <a:buFont typeface="Arial" panose="020B0604020202020204" pitchFamily="34" charset="0"/>
              <a:buChar char="•"/>
            </a:pPr>
            <a:r>
              <a:rPr lang="da-DK" dirty="0">
                <a:solidFill>
                  <a:srgbClr val="00B050"/>
                </a:solidFill>
              </a:rPr>
              <a:t>Status på driften</a:t>
            </a:r>
          </a:p>
          <a:p>
            <a:pPr marL="342900" indent="-342900">
              <a:buFont typeface="Arial" panose="020B0604020202020204" pitchFamily="34" charset="0"/>
              <a:buChar char="•"/>
            </a:pPr>
            <a:endParaRPr lang="da-DK" dirty="0">
              <a:solidFill>
                <a:srgbClr val="00B050"/>
              </a:solidFill>
            </a:endParaRPr>
          </a:p>
          <a:p>
            <a:pPr marL="342900" lvl="1" indent="-342900">
              <a:buFont typeface="Arial" panose="020B0604020202020204" pitchFamily="34" charset="0"/>
              <a:buChar char="•"/>
            </a:pPr>
            <a:r>
              <a:rPr lang="da-DK" dirty="0"/>
              <a:t>Tak for i dag</a:t>
            </a:r>
          </a:p>
        </p:txBody>
      </p:sp>
      <p:sp>
        <p:nvSpPr>
          <p:cNvPr id="5" name="Pladsholder til tekst 4">
            <a:extLst>
              <a:ext uri="{FF2B5EF4-FFF2-40B4-BE49-F238E27FC236}">
                <a16:creationId xmlns:a16="http://schemas.microsoft.com/office/drawing/2014/main" id="{1D326756-32C8-4943-955A-237B29369F69}"/>
              </a:ext>
            </a:extLst>
          </p:cNvPr>
          <p:cNvSpPr>
            <a:spLocks noGrp="1"/>
          </p:cNvSpPr>
          <p:nvPr>
            <p:ph type="body" sz="quarter" idx="15"/>
          </p:nvPr>
        </p:nvSpPr>
        <p:spPr/>
        <p:txBody>
          <a:bodyPr/>
          <a:lstStyle/>
          <a:p>
            <a:endParaRPr lang="da-DK"/>
          </a:p>
        </p:txBody>
      </p:sp>
      <p:sp>
        <p:nvSpPr>
          <p:cNvPr id="3" name="Tekstfelt 2">
            <a:extLst>
              <a:ext uri="{FF2B5EF4-FFF2-40B4-BE49-F238E27FC236}">
                <a16:creationId xmlns:a16="http://schemas.microsoft.com/office/drawing/2014/main" id="{DDF6CA1B-A626-2F62-92A5-0F2B27F97A2D}"/>
              </a:ext>
            </a:extLst>
          </p:cNvPr>
          <p:cNvSpPr txBox="1"/>
          <p:nvPr/>
        </p:nvSpPr>
        <p:spPr>
          <a:xfrm>
            <a:off x="-115272" y="1311869"/>
            <a:ext cx="738664" cy="1951816"/>
          </a:xfrm>
          <a:prstGeom prst="rect">
            <a:avLst/>
          </a:prstGeom>
          <a:noFill/>
        </p:spPr>
        <p:txBody>
          <a:bodyPr vert="vert270" wrap="none" rtlCol="0">
            <a:spAutoFit/>
          </a:bodyPr>
          <a:lstStyle/>
          <a:p>
            <a:r>
              <a:rPr lang="da-DK" dirty="0">
                <a:solidFill>
                  <a:schemeClr val="accent5"/>
                </a:solidFill>
                <a:latin typeface="Trebuchet MS" panose="020B0603020202020204" pitchFamily="34" charset="0"/>
              </a:rPr>
              <a:t>Sagsbehandler og </a:t>
            </a:r>
          </a:p>
          <a:p>
            <a:r>
              <a:rPr lang="da-DK" dirty="0">
                <a:solidFill>
                  <a:schemeClr val="accent5"/>
                </a:solidFill>
                <a:latin typeface="Trebuchet MS" panose="020B0603020202020204" pitchFamily="34" charset="0"/>
              </a:rPr>
              <a:t>systemansvarlig</a:t>
            </a:r>
          </a:p>
        </p:txBody>
      </p:sp>
      <p:sp>
        <p:nvSpPr>
          <p:cNvPr id="7" name="Tekstfelt 6">
            <a:extLst>
              <a:ext uri="{FF2B5EF4-FFF2-40B4-BE49-F238E27FC236}">
                <a16:creationId xmlns:a16="http://schemas.microsoft.com/office/drawing/2014/main" id="{589DFAA2-107C-05EE-EFCE-1EC7635A13CF}"/>
              </a:ext>
            </a:extLst>
          </p:cNvPr>
          <p:cNvSpPr txBox="1"/>
          <p:nvPr/>
        </p:nvSpPr>
        <p:spPr>
          <a:xfrm>
            <a:off x="161727" y="4172606"/>
            <a:ext cx="461665" cy="1735411"/>
          </a:xfrm>
          <a:prstGeom prst="rect">
            <a:avLst/>
          </a:prstGeom>
          <a:noFill/>
        </p:spPr>
        <p:txBody>
          <a:bodyPr vert="vert270" wrap="none" rtlCol="0">
            <a:spAutoFit/>
          </a:bodyPr>
          <a:lstStyle/>
          <a:p>
            <a:r>
              <a:rPr lang="da-DK" dirty="0">
                <a:solidFill>
                  <a:srgbClr val="00B050"/>
                </a:solidFill>
                <a:latin typeface="Trebuchet MS" panose="020B0603020202020204" pitchFamily="34" charset="0"/>
              </a:rPr>
              <a:t>Systemansvarlig</a:t>
            </a:r>
          </a:p>
        </p:txBody>
      </p:sp>
    </p:spTree>
    <p:extLst>
      <p:ext uri="{BB962C8B-B14F-4D97-AF65-F5344CB8AC3E}">
        <p14:creationId xmlns:p14="http://schemas.microsoft.com/office/powerpoint/2010/main" val="2589574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75045-437B-CEF8-DB64-4F486EBE836C}"/>
              </a:ext>
            </a:extLst>
          </p:cNvPr>
          <p:cNvSpPr>
            <a:spLocks noGrp="1"/>
          </p:cNvSpPr>
          <p:nvPr>
            <p:ph type="title"/>
          </p:nvPr>
        </p:nvSpPr>
        <p:spPr/>
        <p:txBody>
          <a:bodyPr/>
          <a:lstStyle/>
          <a:p>
            <a:r>
              <a:rPr lang="da-DK" dirty="0"/>
              <a:t>Release 3.0</a:t>
            </a:r>
            <a:br>
              <a:rPr lang="da-DK" dirty="0"/>
            </a:br>
            <a:r>
              <a:rPr lang="da-DK" dirty="0"/>
              <a:t>Releasenote, pilot og OBS</a:t>
            </a:r>
          </a:p>
        </p:txBody>
      </p:sp>
      <p:sp>
        <p:nvSpPr>
          <p:cNvPr id="3" name="Pladsholder til tekst 2">
            <a:extLst>
              <a:ext uri="{FF2B5EF4-FFF2-40B4-BE49-F238E27FC236}">
                <a16:creationId xmlns:a16="http://schemas.microsoft.com/office/drawing/2014/main" id="{3DBFC994-0B99-0A06-4588-0E2F3334D264}"/>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61142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33101-3E45-484E-6284-CDF43931739C}"/>
              </a:ext>
            </a:extLst>
          </p:cNvPr>
          <p:cNvSpPr>
            <a:spLocks noGrp="1"/>
          </p:cNvSpPr>
          <p:nvPr>
            <p:ph type="title"/>
          </p:nvPr>
        </p:nvSpPr>
        <p:spPr/>
        <p:txBody>
          <a:bodyPr/>
          <a:lstStyle/>
          <a:p>
            <a:r>
              <a:rPr lang="da-DK" dirty="0"/>
              <a:t>Release 3.0 kommer d. 8. maj</a:t>
            </a:r>
            <a:br>
              <a:rPr lang="da-DK" dirty="0"/>
            </a:br>
            <a:br>
              <a:rPr lang="da-DK" dirty="0"/>
            </a:br>
            <a:r>
              <a:rPr lang="da-DK" dirty="0"/>
              <a:t>KP har lukkevindue fra d. 4.5 kl. </a:t>
            </a:r>
            <a:r>
              <a:rPr lang="da-DK" strike="sngStrike" dirty="0">
                <a:solidFill>
                  <a:srgbClr val="FF0000"/>
                </a:solidFill>
              </a:rPr>
              <a:t>16:00 </a:t>
            </a:r>
            <a:r>
              <a:rPr lang="da-DK" dirty="0"/>
              <a:t>18:00</a:t>
            </a:r>
          </a:p>
        </p:txBody>
      </p:sp>
      <p:sp>
        <p:nvSpPr>
          <p:cNvPr id="3" name="Pladsholder til tekst 2">
            <a:extLst>
              <a:ext uri="{FF2B5EF4-FFF2-40B4-BE49-F238E27FC236}">
                <a16:creationId xmlns:a16="http://schemas.microsoft.com/office/drawing/2014/main" id="{8CDAA7F9-1C35-805D-14F4-AF62299F0EE6}"/>
              </a:ext>
            </a:extLst>
          </p:cNvPr>
          <p:cNvSpPr>
            <a:spLocks noGrp="1"/>
          </p:cNvSpPr>
          <p:nvPr>
            <p:ph type="body" sz="quarter" idx="14"/>
          </p:nvPr>
        </p:nvSpPr>
        <p:spPr/>
        <p:txBody>
          <a:bodyPr/>
          <a:lstStyle/>
          <a:p>
            <a:endParaRPr lang="da-DK"/>
          </a:p>
        </p:txBody>
      </p:sp>
      <p:pic>
        <p:nvPicPr>
          <p:cNvPr id="5" name="Grafik 4" descr="Månedskalender med massiv udfyldning">
            <a:extLst>
              <a:ext uri="{FF2B5EF4-FFF2-40B4-BE49-F238E27FC236}">
                <a16:creationId xmlns:a16="http://schemas.microsoft.com/office/drawing/2014/main" id="{3DC94D57-9235-3006-A4B1-7FCBAB6AA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45020">
            <a:off x="-317246" y="-177073"/>
            <a:ext cx="3219530" cy="3219530"/>
          </a:xfrm>
          <a:prstGeom prst="rect">
            <a:avLst/>
          </a:prstGeom>
        </p:spPr>
      </p:pic>
      <p:sp>
        <p:nvSpPr>
          <p:cNvPr id="4" name="Tekstfelt 3">
            <a:extLst>
              <a:ext uri="{FF2B5EF4-FFF2-40B4-BE49-F238E27FC236}">
                <a16:creationId xmlns:a16="http://schemas.microsoft.com/office/drawing/2014/main" id="{0DEBEC06-F35A-E5FF-8611-9E56835B2BBE}"/>
              </a:ext>
            </a:extLst>
          </p:cNvPr>
          <p:cNvSpPr txBox="1"/>
          <p:nvPr/>
        </p:nvSpPr>
        <p:spPr>
          <a:xfrm rot="21279631">
            <a:off x="6648647" y="146773"/>
            <a:ext cx="5482213" cy="1569660"/>
          </a:xfrm>
          <a:prstGeom prst="rect">
            <a:avLst/>
          </a:prstGeom>
          <a:solidFill>
            <a:srgbClr val="563D82"/>
          </a:solidFill>
        </p:spPr>
        <p:txBody>
          <a:bodyPr wrap="square" rtlCol="0">
            <a:spAutoFit/>
          </a:bodyPr>
          <a:lstStyle/>
          <a:p>
            <a:r>
              <a:rPr lang="da-DK" sz="3200" dirty="0">
                <a:solidFill>
                  <a:schemeClr val="bg1"/>
                </a:solidFill>
                <a:latin typeface="Trebuchet MS" panose="020B0603020202020204" pitchFamily="34" charset="0"/>
              </a:rPr>
              <a:t>Releasenote er publiceret af Netcompany via driftssiden!</a:t>
            </a:r>
          </a:p>
          <a:p>
            <a:r>
              <a:rPr lang="da-DK" sz="3200" dirty="0">
                <a:solidFill>
                  <a:schemeClr val="bg1"/>
                </a:solidFill>
                <a:latin typeface="Trebuchet MS" panose="020B0603020202020204" pitchFamily="34" charset="0"/>
                <a:hlinkClick r:id="rId4"/>
              </a:rPr>
              <a:t>Link til Releasenote 3.0</a:t>
            </a:r>
            <a:r>
              <a:rPr lang="da-DK" sz="3200" dirty="0">
                <a:solidFill>
                  <a:schemeClr val="bg1"/>
                </a:solidFill>
                <a:latin typeface="Trebuchet MS" panose="020B0603020202020204" pitchFamily="34" charset="0"/>
              </a:rPr>
              <a:t> </a:t>
            </a:r>
          </a:p>
        </p:txBody>
      </p:sp>
      <p:sp>
        <p:nvSpPr>
          <p:cNvPr id="6" name="Tekstfelt 5">
            <a:extLst>
              <a:ext uri="{FF2B5EF4-FFF2-40B4-BE49-F238E27FC236}">
                <a16:creationId xmlns:a16="http://schemas.microsoft.com/office/drawing/2014/main" id="{DF7C05CD-809D-C7C6-0BB6-283679A432C1}"/>
              </a:ext>
            </a:extLst>
          </p:cNvPr>
          <p:cNvSpPr txBox="1"/>
          <p:nvPr/>
        </p:nvSpPr>
        <p:spPr>
          <a:xfrm rot="299136">
            <a:off x="57836" y="5017851"/>
            <a:ext cx="5482213" cy="1569660"/>
          </a:xfrm>
          <a:prstGeom prst="rect">
            <a:avLst/>
          </a:prstGeom>
          <a:solidFill>
            <a:srgbClr val="563D82"/>
          </a:solidFill>
        </p:spPr>
        <p:txBody>
          <a:bodyPr wrap="square" rtlCol="0">
            <a:spAutoFit/>
          </a:bodyPr>
          <a:lstStyle/>
          <a:p>
            <a:r>
              <a:rPr lang="da-DK" sz="3200" dirty="0">
                <a:solidFill>
                  <a:schemeClr val="bg1"/>
                </a:solidFill>
                <a:latin typeface="Trebuchet MS" panose="020B0603020202020204" pitchFamily="34" charset="0"/>
              </a:rPr>
              <a:t>Brugervejledninger og navigationssedler opdateres d. 8.5! </a:t>
            </a:r>
            <a:r>
              <a:rPr lang="da-DK" sz="3200" dirty="0">
                <a:solidFill>
                  <a:schemeClr val="bg1"/>
                </a:solidFill>
                <a:latin typeface="Trebuchet MS" panose="020B0603020202020204" pitchFamily="34" charset="0"/>
                <a:hlinkClick r:id="rId5"/>
              </a:rPr>
              <a:t>Link til vejledninger</a:t>
            </a:r>
            <a:r>
              <a:rPr lang="da-DK" sz="3200" dirty="0">
                <a:solidFill>
                  <a:schemeClr val="bg1"/>
                </a:solidFill>
                <a:latin typeface="Trebuchet MS" panose="020B0603020202020204" pitchFamily="34" charset="0"/>
              </a:rPr>
              <a:t> </a:t>
            </a:r>
          </a:p>
        </p:txBody>
      </p:sp>
      <p:sp>
        <p:nvSpPr>
          <p:cNvPr id="7" name="Tekstfelt 6">
            <a:extLst>
              <a:ext uri="{FF2B5EF4-FFF2-40B4-BE49-F238E27FC236}">
                <a16:creationId xmlns:a16="http://schemas.microsoft.com/office/drawing/2014/main" id="{6AB9E471-4DFD-C618-7ED7-A97D441F63E1}"/>
              </a:ext>
            </a:extLst>
          </p:cNvPr>
          <p:cNvSpPr txBox="1"/>
          <p:nvPr/>
        </p:nvSpPr>
        <p:spPr>
          <a:xfrm rot="21408568">
            <a:off x="6024785" y="4980676"/>
            <a:ext cx="6167215" cy="1569660"/>
          </a:xfrm>
          <a:prstGeom prst="rect">
            <a:avLst/>
          </a:prstGeom>
          <a:solidFill>
            <a:srgbClr val="563D82"/>
          </a:solidFill>
        </p:spPr>
        <p:txBody>
          <a:bodyPr wrap="square" rtlCol="0">
            <a:spAutoFit/>
          </a:bodyPr>
          <a:lstStyle/>
          <a:p>
            <a:r>
              <a:rPr lang="da-DK" sz="3200" dirty="0">
                <a:solidFill>
                  <a:schemeClr val="bg1"/>
                </a:solidFill>
                <a:latin typeface="Trebuchet MS" panose="020B0603020202020204" pitchFamily="34" charset="0"/>
              </a:rPr>
              <a:t>Træningsmiljøet følger produktionsmiljøet! </a:t>
            </a:r>
          </a:p>
          <a:p>
            <a:r>
              <a:rPr lang="da-DK" sz="3200" dirty="0">
                <a:solidFill>
                  <a:schemeClr val="bg1"/>
                </a:solidFill>
                <a:latin typeface="Trebuchet MS" panose="020B0603020202020204" pitchFamily="34" charset="0"/>
                <a:hlinkClick r:id="rId6"/>
              </a:rPr>
              <a:t>Link til træningsmiljø-</a:t>
            </a:r>
            <a:r>
              <a:rPr lang="da-DK" sz="3200" dirty="0" err="1">
                <a:solidFill>
                  <a:schemeClr val="bg1"/>
                </a:solidFill>
                <a:latin typeface="Trebuchet MS" panose="020B0603020202020204" pitchFamily="34" charset="0"/>
                <a:hlinkClick r:id="rId6"/>
              </a:rPr>
              <a:t>vejlening</a:t>
            </a:r>
            <a:r>
              <a:rPr lang="da-DK" sz="3200" dirty="0">
                <a:solidFill>
                  <a:schemeClr val="bg1"/>
                </a:solidFill>
                <a:latin typeface="Trebuchet MS" panose="020B0603020202020204" pitchFamily="34" charset="0"/>
              </a:rPr>
              <a:t> </a:t>
            </a:r>
          </a:p>
        </p:txBody>
      </p:sp>
    </p:spTree>
    <p:extLst>
      <p:ext uri="{BB962C8B-B14F-4D97-AF65-F5344CB8AC3E}">
        <p14:creationId xmlns:p14="http://schemas.microsoft.com/office/powerpoint/2010/main" val="301561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afrundede hjørner 18">
            <a:extLst>
              <a:ext uri="{FF2B5EF4-FFF2-40B4-BE49-F238E27FC236}">
                <a16:creationId xmlns:a16="http://schemas.microsoft.com/office/drawing/2014/main" id="{AC0ABD60-24BC-9EBD-2173-8CD07F213168}"/>
              </a:ext>
            </a:extLst>
          </p:cNvPr>
          <p:cNvSpPr/>
          <p:nvPr/>
        </p:nvSpPr>
        <p:spPr>
          <a:xfrm>
            <a:off x="376014" y="3609256"/>
            <a:ext cx="11596643" cy="25995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18" name="Rektangel: afrundede hjørner 17">
            <a:extLst>
              <a:ext uri="{FF2B5EF4-FFF2-40B4-BE49-F238E27FC236}">
                <a16:creationId xmlns:a16="http://schemas.microsoft.com/office/drawing/2014/main" id="{646AA8CB-A671-38D7-0C0E-962677B870E5}"/>
              </a:ext>
            </a:extLst>
          </p:cNvPr>
          <p:cNvSpPr/>
          <p:nvPr/>
        </p:nvSpPr>
        <p:spPr>
          <a:xfrm>
            <a:off x="376015" y="915791"/>
            <a:ext cx="11596643" cy="259954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2" name="Titel 1">
            <a:extLst>
              <a:ext uri="{FF2B5EF4-FFF2-40B4-BE49-F238E27FC236}">
                <a16:creationId xmlns:a16="http://schemas.microsoft.com/office/drawing/2014/main" id="{2DEDAACE-10BE-97D6-EBE7-1B9710436C0D}"/>
              </a:ext>
            </a:extLst>
          </p:cNvPr>
          <p:cNvSpPr>
            <a:spLocks noGrp="1"/>
          </p:cNvSpPr>
          <p:nvPr>
            <p:ph type="title"/>
          </p:nvPr>
        </p:nvSpPr>
        <p:spPr/>
        <p:txBody>
          <a:bodyPr/>
          <a:lstStyle/>
          <a:p>
            <a:r>
              <a:rPr lang="da-DK" dirty="0"/>
              <a:t>Pilotafprøvning – Road </a:t>
            </a:r>
            <a:r>
              <a:rPr lang="da-DK" dirty="0" err="1"/>
              <a:t>map</a:t>
            </a:r>
            <a:endParaRPr lang="da-DK" dirty="0"/>
          </a:p>
        </p:txBody>
      </p:sp>
      <p:graphicFrame>
        <p:nvGraphicFramePr>
          <p:cNvPr id="7" name="Pladsholder til indhold 6">
            <a:extLst>
              <a:ext uri="{FF2B5EF4-FFF2-40B4-BE49-F238E27FC236}">
                <a16:creationId xmlns:a16="http://schemas.microsoft.com/office/drawing/2014/main" id="{F9E32989-8B53-7EB1-98A4-BAFD92772E64}"/>
              </a:ext>
            </a:extLst>
          </p:cNvPr>
          <p:cNvGraphicFramePr>
            <a:graphicFrameLocks noGrp="1"/>
          </p:cNvGraphicFramePr>
          <p:nvPr>
            <p:ph idx="1"/>
          </p:nvPr>
        </p:nvGraphicFramePr>
        <p:xfrm>
          <a:off x="1013345" y="1526376"/>
          <a:ext cx="10896600" cy="1818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kstfelt 9">
            <a:extLst>
              <a:ext uri="{FF2B5EF4-FFF2-40B4-BE49-F238E27FC236}">
                <a16:creationId xmlns:a16="http://schemas.microsoft.com/office/drawing/2014/main" id="{5280EE17-B836-7C16-FFDB-D99D53D62FF4}"/>
              </a:ext>
            </a:extLst>
          </p:cNvPr>
          <p:cNvSpPr txBox="1"/>
          <p:nvPr/>
        </p:nvSpPr>
        <p:spPr>
          <a:xfrm>
            <a:off x="987255" y="1689040"/>
            <a:ext cx="1016905" cy="369332"/>
          </a:xfrm>
          <a:prstGeom prst="rect">
            <a:avLst/>
          </a:prstGeom>
          <a:noFill/>
        </p:spPr>
        <p:txBody>
          <a:bodyPr wrap="square" rtlCol="0">
            <a:spAutoFit/>
          </a:bodyPr>
          <a:lstStyle/>
          <a:p>
            <a:r>
              <a:rPr lang="da-DK" dirty="0">
                <a:latin typeface="Trebuchet MS" panose="020B0603020202020204" pitchFamily="34" charset="0"/>
              </a:rPr>
              <a:t>8. maj</a:t>
            </a:r>
          </a:p>
        </p:txBody>
      </p:sp>
      <p:sp>
        <p:nvSpPr>
          <p:cNvPr id="11" name="Tekstfelt 10">
            <a:extLst>
              <a:ext uri="{FF2B5EF4-FFF2-40B4-BE49-F238E27FC236}">
                <a16:creationId xmlns:a16="http://schemas.microsoft.com/office/drawing/2014/main" id="{2496E081-71BC-44A8-7865-4B6F0564EA9E}"/>
              </a:ext>
            </a:extLst>
          </p:cNvPr>
          <p:cNvSpPr txBox="1"/>
          <p:nvPr/>
        </p:nvSpPr>
        <p:spPr>
          <a:xfrm>
            <a:off x="4334210" y="1563465"/>
            <a:ext cx="1016905" cy="369332"/>
          </a:xfrm>
          <a:prstGeom prst="rect">
            <a:avLst/>
          </a:prstGeom>
          <a:noFill/>
        </p:spPr>
        <p:txBody>
          <a:bodyPr wrap="square" rtlCol="0">
            <a:spAutoFit/>
          </a:bodyPr>
          <a:lstStyle/>
          <a:p>
            <a:r>
              <a:rPr lang="da-DK" dirty="0">
                <a:latin typeface="Trebuchet MS" panose="020B0603020202020204" pitchFamily="34" charset="0"/>
              </a:rPr>
              <a:t>16. maj</a:t>
            </a:r>
          </a:p>
        </p:txBody>
      </p:sp>
      <p:sp>
        <p:nvSpPr>
          <p:cNvPr id="12" name="Tekstfelt 11">
            <a:extLst>
              <a:ext uri="{FF2B5EF4-FFF2-40B4-BE49-F238E27FC236}">
                <a16:creationId xmlns:a16="http://schemas.microsoft.com/office/drawing/2014/main" id="{8B335D7F-8546-7BA5-B684-FAE1336E5151}"/>
              </a:ext>
            </a:extLst>
          </p:cNvPr>
          <p:cNvSpPr txBox="1"/>
          <p:nvPr/>
        </p:nvSpPr>
        <p:spPr>
          <a:xfrm>
            <a:off x="7681164" y="1253202"/>
            <a:ext cx="1016905" cy="369332"/>
          </a:xfrm>
          <a:prstGeom prst="rect">
            <a:avLst/>
          </a:prstGeom>
          <a:noFill/>
        </p:spPr>
        <p:txBody>
          <a:bodyPr wrap="square" rtlCol="0">
            <a:spAutoFit/>
          </a:bodyPr>
          <a:lstStyle/>
          <a:p>
            <a:r>
              <a:rPr lang="da-DK">
                <a:latin typeface="Trebuchet MS" panose="020B0603020202020204" pitchFamily="34" charset="0"/>
              </a:rPr>
              <a:t>6. </a:t>
            </a:r>
            <a:r>
              <a:rPr lang="da-DK" dirty="0">
                <a:latin typeface="Trebuchet MS" panose="020B0603020202020204" pitchFamily="34" charset="0"/>
              </a:rPr>
              <a:t>juni</a:t>
            </a:r>
          </a:p>
        </p:txBody>
      </p:sp>
      <p:sp>
        <p:nvSpPr>
          <p:cNvPr id="14" name="Tekstfelt 13">
            <a:extLst>
              <a:ext uri="{FF2B5EF4-FFF2-40B4-BE49-F238E27FC236}">
                <a16:creationId xmlns:a16="http://schemas.microsoft.com/office/drawing/2014/main" id="{875F3EB9-EA3F-1CF6-8688-7538FA07D1BE}"/>
              </a:ext>
            </a:extLst>
          </p:cNvPr>
          <p:cNvSpPr txBox="1"/>
          <p:nvPr/>
        </p:nvSpPr>
        <p:spPr>
          <a:xfrm>
            <a:off x="5833975" y="3816207"/>
            <a:ext cx="1016905" cy="369332"/>
          </a:xfrm>
          <a:prstGeom prst="rect">
            <a:avLst/>
          </a:prstGeom>
          <a:noFill/>
        </p:spPr>
        <p:txBody>
          <a:bodyPr wrap="square" rtlCol="0">
            <a:spAutoFit/>
          </a:bodyPr>
          <a:lstStyle/>
          <a:p>
            <a:r>
              <a:rPr lang="da-DK" dirty="0">
                <a:latin typeface="Trebuchet MS" panose="020B0603020202020204" pitchFamily="34" charset="0"/>
              </a:rPr>
              <a:t>22. maj</a:t>
            </a:r>
          </a:p>
        </p:txBody>
      </p:sp>
      <p:graphicFrame>
        <p:nvGraphicFramePr>
          <p:cNvPr id="15" name="Pladsholder til indhold 6">
            <a:extLst>
              <a:ext uri="{FF2B5EF4-FFF2-40B4-BE49-F238E27FC236}">
                <a16:creationId xmlns:a16="http://schemas.microsoft.com/office/drawing/2014/main" id="{FA563E4D-536E-0FFE-4CA6-2B056BF008DE}"/>
              </a:ext>
            </a:extLst>
          </p:cNvPr>
          <p:cNvGraphicFramePr>
            <a:graphicFrameLocks/>
          </p:cNvGraphicFramePr>
          <p:nvPr/>
        </p:nvGraphicFramePr>
        <p:xfrm>
          <a:off x="1013345" y="4123855"/>
          <a:ext cx="10896600" cy="18183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Tekstfelt 12">
            <a:extLst>
              <a:ext uri="{FF2B5EF4-FFF2-40B4-BE49-F238E27FC236}">
                <a16:creationId xmlns:a16="http://schemas.microsoft.com/office/drawing/2014/main" id="{140D44C0-7413-382D-46D2-CD3295E6BD12}"/>
              </a:ext>
            </a:extLst>
          </p:cNvPr>
          <p:cNvSpPr txBox="1"/>
          <p:nvPr/>
        </p:nvSpPr>
        <p:spPr>
          <a:xfrm>
            <a:off x="987255" y="4374532"/>
            <a:ext cx="1016905" cy="369332"/>
          </a:xfrm>
          <a:prstGeom prst="rect">
            <a:avLst/>
          </a:prstGeom>
          <a:noFill/>
        </p:spPr>
        <p:txBody>
          <a:bodyPr wrap="square" rtlCol="0">
            <a:spAutoFit/>
          </a:bodyPr>
          <a:lstStyle/>
          <a:p>
            <a:r>
              <a:rPr lang="da-DK" dirty="0">
                <a:latin typeface="Trebuchet MS" panose="020B0603020202020204" pitchFamily="34" charset="0"/>
              </a:rPr>
              <a:t>8. maj</a:t>
            </a:r>
          </a:p>
        </p:txBody>
      </p:sp>
      <p:sp>
        <p:nvSpPr>
          <p:cNvPr id="16" name="Tekstfelt 15">
            <a:extLst>
              <a:ext uri="{FF2B5EF4-FFF2-40B4-BE49-F238E27FC236}">
                <a16:creationId xmlns:a16="http://schemas.microsoft.com/office/drawing/2014/main" id="{F2AFAFE3-2B2A-197E-F48A-36D04F9EF972}"/>
              </a:ext>
            </a:extLst>
          </p:cNvPr>
          <p:cNvSpPr txBox="1"/>
          <p:nvPr/>
        </p:nvSpPr>
        <p:spPr>
          <a:xfrm>
            <a:off x="529422" y="1007045"/>
            <a:ext cx="4288712" cy="646331"/>
          </a:xfrm>
          <a:prstGeom prst="rect">
            <a:avLst/>
          </a:prstGeom>
          <a:noFill/>
        </p:spPr>
        <p:txBody>
          <a:bodyPr vert="horz" wrap="square" rtlCol="0">
            <a:spAutoFit/>
          </a:bodyPr>
          <a:lstStyle/>
          <a:p>
            <a:r>
              <a:rPr lang="da-DK" dirty="0">
                <a:latin typeface="Trebuchet MS" panose="020B0603020202020204" pitchFamily="34" charset="0"/>
              </a:rPr>
              <a:t>Automatisering af helbredstillægskort og udvidet helbredstillæg</a:t>
            </a:r>
          </a:p>
        </p:txBody>
      </p:sp>
      <p:sp>
        <p:nvSpPr>
          <p:cNvPr id="17" name="Tekstfelt 16">
            <a:extLst>
              <a:ext uri="{FF2B5EF4-FFF2-40B4-BE49-F238E27FC236}">
                <a16:creationId xmlns:a16="http://schemas.microsoft.com/office/drawing/2014/main" id="{7848F148-7B56-969F-FECA-7D34098C6B92}"/>
              </a:ext>
            </a:extLst>
          </p:cNvPr>
          <p:cNvSpPr txBox="1"/>
          <p:nvPr/>
        </p:nvSpPr>
        <p:spPr>
          <a:xfrm>
            <a:off x="529422" y="3634927"/>
            <a:ext cx="4288712" cy="369332"/>
          </a:xfrm>
          <a:prstGeom prst="rect">
            <a:avLst/>
          </a:prstGeom>
          <a:noFill/>
        </p:spPr>
        <p:txBody>
          <a:bodyPr vert="horz" wrap="square" rtlCol="0">
            <a:spAutoFit/>
          </a:bodyPr>
          <a:lstStyle/>
          <a:p>
            <a:r>
              <a:rPr lang="da-DK" dirty="0">
                <a:latin typeface="Trebuchet MS" panose="020B0603020202020204" pitchFamily="34" charset="0"/>
              </a:rPr>
              <a:t>Udbetaling og brev til 3. part</a:t>
            </a:r>
          </a:p>
        </p:txBody>
      </p:sp>
    </p:spTree>
    <p:extLst>
      <p:ext uri="{BB962C8B-B14F-4D97-AF65-F5344CB8AC3E}">
        <p14:creationId xmlns:p14="http://schemas.microsoft.com/office/powerpoint/2010/main" val="5057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Graphic spid="7" grpId="0">
        <p:bldAsOne/>
      </p:bldGraphic>
      <p:bldP spid="10" grpId="0"/>
      <p:bldP spid="11" grpId="0"/>
      <p:bldP spid="12" grpId="0"/>
      <p:bldP spid="14" grpId="0"/>
      <p:bldGraphic spid="15" grpId="0">
        <p:bldAsOne/>
      </p:bldGraphic>
      <p:bldP spid="13"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89D6D-8DAA-4155-E09F-573B7D185438}"/>
              </a:ext>
            </a:extLst>
          </p:cNvPr>
          <p:cNvSpPr>
            <a:spLocks noGrp="1"/>
          </p:cNvSpPr>
          <p:nvPr>
            <p:ph type="title"/>
          </p:nvPr>
        </p:nvSpPr>
        <p:spPr/>
        <p:txBody>
          <a:bodyPr/>
          <a:lstStyle/>
          <a:p>
            <a:r>
              <a:rPr lang="da-DK" dirty="0"/>
              <a:t>Ikoner på følgende slides</a:t>
            </a:r>
          </a:p>
        </p:txBody>
      </p:sp>
      <p:sp>
        <p:nvSpPr>
          <p:cNvPr id="3" name="Pladsholder til indhold 2">
            <a:extLst>
              <a:ext uri="{FF2B5EF4-FFF2-40B4-BE49-F238E27FC236}">
                <a16:creationId xmlns:a16="http://schemas.microsoft.com/office/drawing/2014/main" id="{A594205B-2815-1F7E-7C9A-299EB60D333C}"/>
              </a:ext>
            </a:extLst>
          </p:cNvPr>
          <p:cNvSpPr>
            <a:spLocks noGrp="1"/>
          </p:cNvSpPr>
          <p:nvPr>
            <p:ph idx="1"/>
          </p:nvPr>
        </p:nvSpPr>
        <p:spPr/>
        <p:txBody>
          <a:bodyPr/>
          <a:lstStyle/>
          <a:p>
            <a:r>
              <a:rPr lang="da-DK" dirty="0"/>
              <a:t>Nyt indhold (visning)</a:t>
            </a:r>
          </a:p>
          <a:p>
            <a:endParaRPr lang="da-DK" dirty="0"/>
          </a:p>
          <a:p>
            <a:r>
              <a:rPr lang="da-DK" dirty="0"/>
              <a:t>Forbedret proces</a:t>
            </a:r>
          </a:p>
          <a:p>
            <a:endParaRPr lang="da-DK" dirty="0"/>
          </a:p>
          <a:p>
            <a:r>
              <a:rPr lang="da-DK" dirty="0"/>
              <a:t>Ny funktionalitet</a:t>
            </a:r>
          </a:p>
          <a:p>
            <a:endParaRPr lang="da-DK" dirty="0"/>
          </a:p>
          <a:p>
            <a:r>
              <a:rPr lang="da-DK" dirty="0"/>
              <a:t>Opfyldelse af lovkrav</a:t>
            </a:r>
          </a:p>
          <a:p>
            <a:endParaRPr lang="da-DK" dirty="0"/>
          </a:p>
          <a:p>
            <a:r>
              <a:rPr lang="da-DK" dirty="0"/>
              <a:t>Teknik</a:t>
            </a:r>
          </a:p>
        </p:txBody>
      </p:sp>
      <p:pic>
        <p:nvPicPr>
          <p:cNvPr id="4" name="Grafik 3" descr="Øje med massiv udfyldning">
            <a:extLst>
              <a:ext uri="{FF2B5EF4-FFF2-40B4-BE49-F238E27FC236}">
                <a16:creationId xmlns:a16="http://schemas.microsoft.com/office/drawing/2014/main" id="{42031A22-CDE4-9BA2-ED97-E41A004A81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4475" y="1429609"/>
            <a:ext cx="796711" cy="796711"/>
          </a:xfrm>
          <a:prstGeom prst="rect">
            <a:avLst/>
          </a:prstGeom>
        </p:spPr>
      </p:pic>
      <p:pic>
        <p:nvPicPr>
          <p:cNvPr id="5" name="Grafik 4" descr="Tandhjul med massiv udfyldning">
            <a:extLst>
              <a:ext uri="{FF2B5EF4-FFF2-40B4-BE49-F238E27FC236}">
                <a16:creationId xmlns:a16="http://schemas.microsoft.com/office/drawing/2014/main" id="{A78D027A-0BE1-054A-A6AA-F33E6B8048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7431" y="2032242"/>
            <a:ext cx="723755" cy="723755"/>
          </a:xfrm>
          <a:prstGeom prst="rect">
            <a:avLst/>
          </a:prstGeom>
        </p:spPr>
      </p:pic>
      <p:pic>
        <p:nvPicPr>
          <p:cNvPr id="8" name="Grafik 7" descr="Hammer med massiv udfyldning">
            <a:extLst>
              <a:ext uri="{FF2B5EF4-FFF2-40B4-BE49-F238E27FC236}">
                <a16:creationId xmlns:a16="http://schemas.microsoft.com/office/drawing/2014/main" id="{6AFD5294-3C7D-50C6-4E16-EE06AF377A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6224" y="3315304"/>
            <a:ext cx="643697" cy="643697"/>
          </a:xfrm>
          <a:prstGeom prst="rect">
            <a:avLst/>
          </a:prstGeom>
        </p:spPr>
      </p:pic>
      <p:pic>
        <p:nvPicPr>
          <p:cNvPr id="10" name="Grafik 9" descr="Spirende frø med massiv udfyldning">
            <a:extLst>
              <a:ext uri="{FF2B5EF4-FFF2-40B4-BE49-F238E27FC236}">
                <a16:creationId xmlns:a16="http://schemas.microsoft.com/office/drawing/2014/main" id="{E6EB9D44-E84B-0082-B51D-629B9EC4FE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4958" y="2560483"/>
            <a:ext cx="746228" cy="746228"/>
          </a:xfrm>
          <a:prstGeom prst="rect">
            <a:avLst/>
          </a:prstGeom>
        </p:spPr>
      </p:pic>
      <p:pic>
        <p:nvPicPr>
          <p:cNvPr id="12" name="Grafik 11" descr="Webdesign med massiv udfyldning">
            <a:extLst>
              <a:ext uri="{FF2B5EF4-FFF2-40B4-BE49-F238E27FC236}">
                <a16:creationId xmlns:a16="http://schemas.microsoft.com/office/drawing/2014/main" id="{2692BCB9-63DA-E661-0699-0E636887D4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63723" y="4003847"/>
            <a:ext cx="746228" cy="746228"/>
          </a:xfrm>
          <a:prstGeom prst="rect">
            <a:avLst/>
          </a:prstGeom>
        </p:spPr>
      </p:pic>
    </p:spTree>
    <p:extLst>
      <p:ext uri="{BB962C8B-B14F-4D97-AF65-F5344CB8AC3E}">
        <p14:creationId xmlns:p14="http://schemas.microsoft.com/office/powerpoint/2010/main" val="224387895"/>
      </p:ext>
    </p:extLst>
  </p:cSld>
  <p:clrMapOvr>
    <a:masterClrMapping/>
  </p:clrMapOvr>
</p:sld>
</file>

<file path=ppt/theme/theme1.xml><?xml version="1.0" encoding="utf-8"?>
<a:theme xmlns:a="http://schemas.openxmlformats.org/drawingml/2006/main" name="KOMBIT">
  <a:themeElements>
    <a:clrScheme name="KOMBIT">
      <a:dk1>
        <a:sysClr val="windowText" lastClr="000000"/>
      </a:dk1>
      <a:lt1>
        <a:sysClr val="window" lastClr="FFFFFF"/>
      </a:lt1>
      <a:dk2>
        <a:srgbClr val="4E3629"/>
      </a:dk2>
      <a:lt2>
        <a:srgbClr val="CBC4BC"/>
      </a:lt2>
      <a:accent1>
        <a:srgbClr val="C8102E"/>
      </a:accent1>
      <a:accent2>
        <a:srgbClr val="43695B"/>
      </a:accent2>
      <a:accent3>
        <a:srgbClr val="007398"/>
      </a:accent3>
      <a:accent4>
        <a:srgbClr val="279989"/>
      </a:accent4>
      <a:accent5>
        <a:srgbClr val="563D82"/>
      </a:accent5>
      <a:accent6>
        <a:srgbClr val="8E2C48"/>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RGB(215,210,203)">
      <a:srgbClr val="D7D2CB"/>
    </a:custClr>
    <a:custClr name="RGB(203,196,188)">
      <a:srgbClr val="CBC4BC"/>
    </a:custClr>
    <a:custClr name="RGB(182,173,165)">
      <a:srgbClr val="B6ADA5"/>
    </a:custClr>
    <a:custClr name="RGB(255,163,139)">
      <a:srgbClr val="FFA38B"/>
    </a:custClr>
    <a:custClr name="RGB(255,106,57)">
      <a:srgbClr val="FF6A39"/>
    </a:custClr>
    <a:custClr name="RGB(220,68,5)">
      <a:srgbClr val="DC4405"/>
    </a:custClr>
    <a:custClr name="RGB(127,156,144)">
      <a:srgbClr val="7F9C90"/>
    </a:custClr>
    <a:custClr name="RGB(67,105,91)">
      <a:srgbClr val="43695B"/>
    </a:custClr>
    <a:custClr name="RGB(24,48,40)">
      <a:srgbClr val="183028"/>
    </a:custClr>
    <a:custClr name="RGB(197,232,108)">
      <a:srgbClr val="C5E86C"/>
    </a:custClr>
    <a:custClr name="RGB(132,189,0)">
      <a:srgbClr val="84BD00"/>
    </a:custClr>
    <a:custClr name="RGB(122,154,1)">
      <a:srgbClr val="7A9A01"/>
    </a:custClr>
    <a:custClr name="RGB(217,225,226)">
      <a:srgbClr val="D9E1E2"/>
    </a:custClr>
    <a:custClr name="RGB(164,188,194)">
      <a:srgbClr val="A4BCC2"/>
    </a:custClr>
    <a:custClr name="RGB(152,164,174)">
      <a:srgbClr val="98A4AE"/>
    </a:custClr>
    <a:custClr name="RGB(123,167,188)">
      <a:srgbClr val="7BA7BC"/>
    </a:custClr>
    <a:custClr name="RGB(0,115,152)">
      <a:srgbClr val="007398"/>
    </a:custClr>
    <a:custClr name="RGB(0,86,118)">
      <a:srgbClr val="005776"/>
    </a:custClr>
    <a:custClr name="RGB(92,184,178)">
      <a:srgbClr val="5CB8B2"/>
    </a:custClr>
    <a:custClr name="RGB(39,153,137)">
      <a:srgbClr val="279989"/>
    </a:custClr>
    <a:custClr name="RGB(0,118,129)">
      <a:srgbClr val="007681"/>
    </a:custClr>
    <a:custClr name="RGB(117,102,160)">
      <a:srgbClr val="7566A0"/>
    </a:custClr>
    <a:custClr name="RGB(86,61,130)">
      <a:srgbClr val="563D82"/>
    </a:custClr>
    <a:custClr name="RGB(51,0,114)">
      <a:srgbClr val="330077"/>
    </a:custClr>
    <a:custClr name="RGB(181,92,128)">
      <a:srgbClr val="B55C80"/>
    </a:custClr>
    <a:custClr name="RGB(142,44,72)">
      <a:srgbClr val="8E2C48"/>
    </a:custClr>
    <a:custClr name="RGB(103,46,69)">
      <a:srgbClr val="672E45"/>
    </a:custClr>
  </a:custClrLst>
  <a:extLst>
    <a:ext uri="{05A4C25C-085E-4340-85A3-A5531E510DB2}">
      <thm15:themeFamily xmlns:thm15="http://schemas.microsoft.com/office/thememl/2012/main" name="KOMBIT" id="{C8AF4C2F-4755-4B45-A574-0092F18ED31F}" vid="{0D64A4D0-43AC-472F-A867-59C898CE66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850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85EE7-D847-4D90-9A1F-35CAEB394DF3}"/>
</file>

<file path=customXml/itemProps2.xml><?xml version="1.0" encoding="utf-8"?>
<ds:datastoreItem xmlns:ds="http://schemas.openxmlformats.org/officeDocument/2006/customXml" ds:itemID="{8DE870EC-CF40-4FAA-8CE6-6D808AF4289D}">
  <ds:schemaRefs>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1ad18e57-1846-4ffb-a171-01e80b4d2f32"/>
    <ds:schemaRef ds:uri="http://purl.org/dc/elements/1.1/"/>
    <ds:schemaRef ds:uri="http://schemas.openxmlformats.org/package/2006/metadata/core-properties"/>
    <ds:schemaRef ds:uri="3e6cf5d8-9ce4-4652-a6e6-07ace85fe7bc"/>
  </ds:schemaRefs>
</ds:datastoreItem>
</file>

<file path=customXml/itemProps3.xml><?xml version="1.0" encoding="utf-8"?>
<ds:datastoreItem xmlns:ds="http://schemas.openxmlformats.org/officeDocument/2006/customXml" ds:itemID="{6A69F905-EFF7-403F-99BA-B4550166E446}">
  <ds:schemaRefs>
    <ds:schemaRef ds:uri="http://schemas.microsoft.com/sharepoint/v3/contenttype/forms"/>
  </ds:schemaRefs>
</ds:datastoreItem>
</file>

<file path=customXml/itemProps4.xml><?xml version="1.0" encoding="utf-8"?>
<ds:datastoreItem xmlns:ds="http://schemas.openxmlformats.org/officeDocument/2006/customXml" ds:itemID="{3C8E36D7-8CAA-4301-8DED-2B011DF80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skabelon</Template>
  <TotalTime>5250</TotalTime>
  <Words>2215</Words>
  <Application>Microsoft Office PowerPoint</Application>
  <PresentationFormat>Widescreen</PresentationFormat>
  <Paragraphs>353</Paragraphs>
  <Slides>50</Slides>
  <Notes>13</Notes>
  <HiddenSlides>8</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50</vt:i4>
      </vt:variant>
    </vt:vector>
  </HeadingPairs>
  <TitlesOfParts>
    <vt:vector size="54" baseType="lpstr">
      <vt:lpstr>Arial</vt:lpstr>
      <vt:lpstr>Calibri</vt:lpstr>
      <vt:lpstr>Trebuchet MS</vt:lpstr>
      <vt:lpstr>KOMBIT</vt:lpstr>
      <vt:lpstr>Statusmøde (uge 18)</vt:lpstr>
      <vt:lpstr>Struktur for mødet</vt:lpstr>
      <vt:lpstr>KOMBITs KP-team</vt:lpstr>
      <vt:lpstr>PowerPoint-præsentation</vt:lpstr>
      <vt:lpstr>Dagsorden</vt:lpstr>
      <vt:lpstr>Release 3.0 Releasenote, pilot og OBS</vt:lpstr>
      <vt:lpstr>Release 3.0 kommer d. 8. maj  KP har lukkevindue fra d. 4.5 kl. 16:00 18:00</vt:lpstr>
      <vt:lpstr>Pilotafprøvning – Road map</vt:lpstr>
      <vt:lpstr>Ikoner på følgende slides</vt:lpstr>
      <vt:lpstr>Release 3.0.0 – Ny funktionalitet</vt:lpstr>
      <vt:lpstr>Pilot (lille) til udbetaling via P-nummer efterlyses</vt:lpstr>
      <vt:lpstr>OBS for release 3.0 (1 af 2)</vt:lpstr>
      <vt:lpstr>OBS for release 3.0 (2 af 2)</vt:lpstr>
      <vt:lpstr>Kort nyt</vt:lpstr>
      <vt:lpstr>PowerPoint-præsentation</vt:lpstr>
      <vt:lpstr>PowerPoint-præsentation</vt:lpstr>
      <vt:lpstr>PowerPoint-præsentation</vt:lpstr>
      <vt:lpstr>PowerPoint-præsentation</vt:lpstr>
      <vt:lpstr>PowerPoint-præsentation</vt:lpstr>
      <vt:lpstr>Temavejledninger</vt:lpstr>
      <vt:lpstr>Temavejledninger på dokumentbiblioteket</vt:lpstr>
      <vt:lpstr>Webinarer og supportmøder til release 3.0</vt:lpstr>
      <vt:lpstr>Webinarer</vt:lpstr>
      <vt:lpstr>Supportmøder</vt:lpstr>
      <vt:lpstr>Eksempler på relevante opgavepakker</vt:lpstr>
      <vt:lpstr>Udkast til opgavepakker relateret release 3</vt:lpstr>
      <vt:lpstr>Udvalgte kendte fejl</vt:lpstr>
      <vt:lpstr>Kendte fejl (1 af 2) Visningsfejl: bopælskommune</vt:lpstr>
      <vt:lpstr>Kendte fejl (2 af 2)</vt:lpstr>
      <vt:lpstr>Nogle fejlrettelser er flyttet for at minimere risiko relateret kommende release</vt:lpstr>
      <vt:lpstr>PowerPoint-præsentation</vt:lpstr>
      <vt:lpstr>Spørgsmål til projektet?</vt:lpstr>
      <vt:lpstr>dialog i break out rooms</vt:lpstr>
      <vt:lpstr>Formål med break out rooms</vt:lpstr>
      <vt:lpstr>Break out rooms</vt:lpstr>
      <vt:lpstr>PowerPoint-præsentation</vt:lpstr>
      <vt:lpstr>Note til mig selv:  Husk at starte optagelsen</vt:lpstr>
      <vt:lpstr>Kort opsamling</vt:lpstr>
      <vt:lpstr>Hvad sker på næste statusmøde?</vt:lpstr>
      <vt:lpstr>Hvad sker på næste statusmøde?</vt:lpstr>
      <vt:lpstr>Følgende er primært henvendt KP-systemansvarlig </vt:lpstr>
      <vt:lpstr>KLIK-opgaver til release 3.0</vt:lpstr>
      <vt:lpstr>KLIK-opgaver release 3.0</vt:lpstr>
      <vt:lpstr>Nyhedsbrev</vt:lpstr>
      <vt:lpstr>Nyhedsbrev fra KP, KY og KSD</vt:lpstr>
      <vt:lpstr>Status på driften</vt:lpstr>
      <vt:lpstr>Status på driften (1 af 3) – Fejl uden valid work around</vt:lpstr>
      <vt:lpstr>Status på driften (2 af 3) – Andre henvendelser</vt:lpstr>
      <vt:lpstr>Status på driften (3 af 3)</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dc:title>
  <dc:creator>Aske Walther Sørensen</dc:creator>
  <cp:lastModifiedBy>Aske Walther Sørensen</cp:lastModifiedBy>
  <cp:revision>54</cp:revision>
  <dcterms:created xsi:type="dcterms:W3CDTF">2022-03-24T09:25:13Z</dcterms:created>
  <dcterms:modified xsi:type="dcterms:W3CDTF">2023-05-02T08:23:37Z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Mødetype">
    <vt:lpwstr>1609;#Præsentation|93fbbba1-d5f3-4784-9979-765919310bab</vt:lpwstr>
  </property>
  <property fmtid="{D5CDD505-2E9C-101B-9397-08002B2CF9AE}" pid="4" name="Interessenter">
    <vt:lpwstr>1683;#Ekstern|95ef43ab-9e36-4dab-816d-0787e44693bc</vt:lpwstr>
  </property>
  <property fmtid="{D5CDD505-2E9C-101B-9397-08002B2CF9AE}" pid="5" name="_dlc_DocIdItemGuid">
    <vt:lpwstr>574df131-10fe-4823-a922-e6218ebfed90</vt:lpwstr>
  </property>
</Properties>
</file>